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F677C3E-819F-47BE-82C2-D67B4527B793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  <p14:section name="Раздел без заголовка" id="{853CCF9F-D41D-4A1E-8715-12DC41528238}">
          <p14:sldIdLst>
            <p14:sldId id="263"/>
            <p14:sldId id="265"/>
            <p14:sldId id="264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3%D0%B8%D0%BF%D0%B5%D1%80%D1%82%D0%B5%D0%BA%D1%81%D1%82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kk.wikipedia.org/wiki/%D0%90%D2%93%D1%8B%D0%BB%D1%88%D1%8B%D0%BD_%D1%82%D1%96%D0%BB%D1%9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citforum.ru/programming/khramtsov/html.s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HTTP" TargetMode="External"/><Relationship Id="rId13" Type="http://schemas.openxmlformats.org/officeDocument/2006/relationships/hyperlink" Target="https://ru.wikipedia.org/wiki/PNG" TargetMode="External"/><Relationship Id="rId18" Type="http://schemas.openxmlformats.org/officeDocument/2006/relationships/hyperlink" Target="https://ru.wikipedia.org/wiki/XML_Encryption" TargetMode="External"/><Relationship Id="rId26" Type="http://schemas.openxmlformats.org/officeDocument/2006/relationships/hyperlink" Target="https://ru.wikipedia.org/wiki/XSLT" TargetMode="External"/><Relationship Id="rId3" Type="http://schemas.openxmlformats.org/officeDocument/2006/relationships/hyperlink" Target="https://ru.wikipedia.org/w/index.php?title=CC/PP&amp;action=edit&amp;redlink=1" TargetMode="External"/><Relationship Id="rId21" Type="http://schemas.openxmlformats.org/officeDocument/2006/relationships/hyperlink" Target="https://ru.wikipedia.org/wiki/XML_Schema" TargetMode="External"/><Relationship Id="rId7" Type="http://schemas.openxmlformats.org/officeDocument/2006/relationships/hyperlink" Target="https://ru.wikipedia.org/wiki/HTML" TargetMode="External"/><Relationship Id="rId12" Type="http://schemas.openxmlformats.org/officeDocument/2006/relationships/hyperlink" Target="https://ru.wikipedia.org/w/index.php?title=PICS&amp;action=edit&amp;redlink=1" TargetMode="External"/><Relationship Id="rId17" Type="http://schemas.openxmlformats.org/officeDocument/2006/relationships/hyperlink" Target="https://ru.wikipedia.org/w/index.php?title=XML_Binary_Characterization&amp;action=edit&amp;redlink=1" TargetMode="External"/><Relationship Id="rId25" Type="http://schemas.openxmlformats.org/officeDocument/2006/relationships/hyperlink" Target="https://ru.wikipedia.org/w/index.php?title=MXSL&amp;action=edit&amp;redlink=1" TargetMode="External"/><Relationship Id="rId2" Type="http://schemas.openxmlformats.org/officeDocument/2006/relationships/hyperlink" Target="https://ru.wikipedia.org/wiki/Annotea" TargetMode="External"/><Relationship Id="rId16" Type="http://schemas.openxmlformats.org/officeDocument/2006/relationships/hyperlink" Target="https://ru.wikipedia.org/w/index.php?title=XML_Base&amp;action=edit&amp;redlink=1" TargetMode="External"/><Relationship Id="rId20" Type="http://schemas.openxmlformats.org/officeDocument/2006/relationships/hyperlink" Target="https://ru.wikipedia.org/wiki/XQuer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Document_Object_Model" TargetMode="External"/><Relationship Id="rId11" Type="http://schemas.openxmlformats.org/officeDocument/2006/relationships/hyperlink" Target="https://ru.wikipedia.org/wiki/Web_Ontology_Language" TargetMode="External"/><Relationship Id="rId24" Type="http://schemas.openxmlformats.org/officeDocument/2006/relationships/hyperlink" Target="https://ru.wikipedia.org/wiki/XPointer" TargetMode="External"/><Relationship Id="rId5" Type="http://schemas.openxmlformats.org/officeDocument/2006/relationships/hyperlink" Target="https://ru.wikipedia.org/wiki/CSS" TargetMode="External"/><Relationship Id="rId15" Type="http://schemas.openxmlformats.org/officeDocument/2006/relationships/hyperlink" Target="https://ru.wikipedia.org/wiki/XML" TargetMode="External"/><Relationship Id="rId23" Type="http://schemas.openxmlformats.org/officeDocument/2006/relationships/hyperlink" Target="https://ru.wikipedia.org/wiki/XPath" TargetMode="External"/><Relationship Id="rId10" Type="http://schemas.openxmlformats.org/officeDocument/2006/relationships/hyperlink" Target="https://ru.wikipedia.org/wiki/MathML" TargetMode="External"/><Relationship Id="rId19" Type="http://schemas.openxmlformats.org/officeDocument/2006/relationships/hyperlink" Target="https://ru.wikipedia.org/wiki/XKMS" TargetMode="External"/><Relationship Id="rId4" Type="http://schemas.openxmlformats.org/officeDocument/2006/relationships/hyperlink" Target="https://ru.wikipedia.org/w/index.php?title=Compound_Document_Formats&amp;action=edit&amp;redlink=1" TargetMode="External"/><Relationship Id="rId9" Type="http://schemas.openxmlformats.org/officeDocument/2006/relationships/hyperlink" Target="https://ru.wikipedia.org/wiki/InkML" TargetMode="External"/><Relationship Id="rId14" Type="http://schemas.openxmlformats.org/officeDocument/2006/relationships/hyperlink" Target="https://ru.wikipedia.org/wiki/XHTML" TargetMode="External"/><Relationship Id="rId22" Type="http://schemas.openxmlformats.org/officeDocument/2006/relationships/hyperlink" Target="https://ru.wikipedia.org/w/index.php?title=XML_Signature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229327"/>
            <a:ext cx="87849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Adobe Gothic Std B" pitchFamily="34" charset="-128"/>
                <a:cs typeface="Times New Roman" pitchFamily="18" charset="0"/>
              </a:rPr>
              <a:t>World</a:t>
            </a:r>
            <a:r>
              <a:rPr lang="ru-RU" sz="5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Adobe Gothic Std B" pitchFamily="34" charset="-128"/>
                <a:cs typeface="Times New Roman" pitchFamily="18" charset="0"/>
              </a:rPr>
              <a:t> </a:t>
            </a:r>
            <a:r>
              <a:rPr lang="ru-RU" sz="54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Adobe Gothic Std B" pitchFamily="34" charset="-128"/>
                <a:cs typeface="Times New Roman" pitchFamily="18" charset="0"/>
              </a:rPr>
              <a:t>Wide</a:t>
            </a:r>
            <a:r>
              <a:rPr lang="ru-RU" sz="5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Adobe Gothic Std B" pitchFamily="34" charset="-128"/>
                <a:cs typeface="Times New Roman" pitchFamily="18" charset="0"/>
              </a:rPr>
              <a:t> </a:t>
            </a:r>
            <a:r>
              <a:rPr lang="ru-RU" sz="54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Adobe Gothic Std B" pitchFamily="34" charset="-128"/>
                <a:cs typeface="Times New Roman" pitchFamily="18" charset="0"/>
              </a:rPr>
              <a:t>Web</a:t>
            </a:r>
            <a:r>
              <a:rPr lang="ru-RU" sz="5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Adobe Gothic Std B" pitchFamily="34" charset="-128"/>
                <a:cs typeface="Times New Roman" pitchFamily="18" charset="0"/>
              </a:rPr>
              <a:t> </a:t>
            </a:r>
            <a:r>
              <a:rPr lang="kk-K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Adobe Gothic Std B" pitchFamily="34" charset="-128"/>
                <a:cs typeface="Times New Roman" pitchFamily="18" charset="0"/>
              </a:rPr>
              <a:t>технологиялары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Adobe Gothic Std B" pitchFamily="34" charset="-128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6942" y="447110"/>
            <a:ext cx="5004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Әл-Фараби атындағы Қазақ ұлттық университеті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4335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92696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 tooltip="Английский язык"/>
              </a:rPr>
              <a:t>англ.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Cascading Style Sheets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каскадные таблицы стилей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құжаттың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сыртқы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бейнесін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сипаттайтын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формалды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HTML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 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 tooltip="Английский язык"/>
              </a:rPr>
              <a:t>англ.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HyperText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Markup Language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— 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язык 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3" tooltip="Гипертекст"/>
              </a:rPr>
              <a:t>гипертекстовой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разметки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»)-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ғаламторға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орналастыратын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стандартты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 tooltip="Английский язык"/>
              </a:rPr>
              <a:t>англ.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HyperText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Transfer Protocol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— 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протокол передачи 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3" tooltip="Гипертекст"/>
              </a:rPr>
              <a:t>гипертекста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»)-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ақпартты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тасмалдайтын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іргелі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деңгей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протоколы</a:t>
            </a:r>
          </a:p>
          <a:p>
            <a:pPr algn="just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XML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 tooltip="Английский язык"/>
              </a:rPr>
              <a:t>англ.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tensible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arkup 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anguage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расширяемый язык разметки; произносится [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экс-эм-эл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])-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Ғаламдық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тор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Концорциумы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ұсынған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орналастыру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4771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Gulnaz\Desktop\41d4370403599c303e9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933056"/>
            <a:ext cx="3467100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548680"/>
            <a:ext cx="51845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құжаттар бір-бірімен гиперссылка арқылы байланысқан Гипертекст технологияны қолданады.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Gulnaz\Desktop\gri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37909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8550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768" y="548680"/>
            <a:ext cx="3746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Қорытынды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700808"/>
            <a:ext cx="813690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инетернеттің негізгі базалық технологиясы болып табылады, ол гипеттексттермен жұмыс жасайды. Веб-сайттар жиынтығы болып табылады. 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Жалпы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гипертексттік технологияны қолданатын  миллиардтаған  веб-парақшалардан тұратын  миллиондаған интернет веб –серверлері болып табылады.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Gulnaz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716780"/>
            <a:ext cx="4804305" cy="205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4638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1840" y="548680"/>
            <a:ext cx="25490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Жоспар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628800"/>
            <a:ext cx="836581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Кіріспе</a:t>
            </a:r>
          </a:p>
          <a:p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Негізгі бөлім</a:t>
            </a:r>
          </a:p>
          <a:p>
            <a:r>
              <a:rPr lang="kk-KZ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</a:rPr>
              <a:t>Wide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архитектурасы</a:t>
            </a:r>
          </a:p>
          <a:p>
            <a:r>
              <a:rPr lang="kk-KZ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</a:rPr>
              <a:t>Wide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стандарттары</a:t>
            </a:r>
          </a:p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</a:rPr>
              <a:t>Wide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технологиялары</a:t>
            </a:r>
          </a:p>
          <a:p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971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59832" y="548680"/>
            <a:ext cx="23038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Кіріспе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472010"/>
            <a:ext cx="47525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Ғаламтор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" tooltip="Ағылшын тілі"/>
              </a:rPr>
              <a:t>ағылш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 tooltip="Ағылшын тілі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World Wide Web, WWW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 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компьютердегі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мәліметтер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мультимедиа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элементі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гипермәтінді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жүйелерді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байланыстыратын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ғаламдық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тор.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World Wide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 негізін салушы немесе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құрастырушысы болып  Тим Бернерс Ли табылады. 1989 жылы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CERN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-нің ішкі жүйесін ұйымдастыру барысында  ауқымда гипертексттің жоба қазіргі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World Wide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-ті ұсынды. Жоба көлемінде Тим алғаш рет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httpd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  веб серверін және бірінші  гипертексті веб браузер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World Wide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- ті жазды. Бағдарлама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NeXTStep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ортасында жұмыс жасап 1991 жылдан бастап интернетте тарала бастады.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Gulnaz\Desktop\Tim_Berners-Le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93182"/>
            <a:ext cx="3600819" cy="411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999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0346" y="548680"/>
            <a:ext cx="67233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 </a:t>
            </a:r>
            <a:r>
              <a:rPr lang="kk-KZ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архитектурасы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452119"/>
            <a:ext cx="85689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-тің негізгі компоненттері: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HTML 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(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HyperText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Markup Language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)</a:t>
            </a:r>
            <a:endParaRPr lang="kk-KZ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Желі ресурстарын универсалды адрестеу әдісі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URL 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(Universal Resource Locator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kk-KZ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Гипертексті ақпаратты тасмалдау протоколы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HTTP 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HyperText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Transfer Protocol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kk-KZ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kk-KZ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клиент – сервер негізінде </a:t>
            </a:r>
          </a:p>
          <a:p>
            <a:r>
              <a:rPr lang="kk-KZ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жасалған;</a:t>
            </a:r>
          </a:p>
          <a:p>
            <a:r>
              <a:rPr lang="kk-KZ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Ақпараттық парақшалар жиынтығы</a:t>
            </a:r>
          </a:p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C:\Users\Gulnaz\Desktop\img0004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975" y="3573016"/>
            <a:ext cx="3847505" cy="297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2118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TEhUUExQVFhQWFxwXGBgYGB4WGxUXFx0cFx0XHRgdHiogGR0lHBQXITEhJyktLi4uFyEzODMsNygtLisBCgoKDg0OFxAQGiwkHxwsLCwsLCwuLCwsLCwsLCssLCwsLCwrLCwsLCwsLCwsLCwsLCwsLCwsLCwsLCwsLCwsLP/AABEIAMIBAwMBIgACEQEDEQH/xAAcAAACAgMBAQAAAAAAAAAAAAAABQQGAgMHAQj/xABMEAACAQIDAwcGCwUGBQUBAAABAgMAEQQSIQUTMQYUIkFRUpIjMmFxkdIVFkJTVHKBk7Gy0wczNIKhQ2J0g6LBFyRjwvBEs9Hh8YT/xAAYAQEBAQEBAAAAAAAAAAAAAAAAAQIDBP/EACIRAQACAQQCAwEBAAAAAAAAAAABERICITFBE1EDImFxUv/aAAwDAQACEQMRAD8A7RUXaW0ocOm8nlSJL2zOwUXPAXPXoalUo5UYWOSELJhTilzg7oZDqL9K0jqptft661DkVYr9pOzI+OLQ/UV5PyqaW/8AF/Zl7LJK3qib8DY/0qThMLhY+GyjH6sNCx9qO1ThtvDp/YTp/wDxTfisZFbxZyRYP2kYV/MixrfVwsjfgKY4blWr+bhcd/NhmT81q8+MWF63y/XieP8AMorEcp8De3OsMD2GVVPsJpimf4Zw7SZv/Tzj6wjH4yVNjkvxBX0G3+xNK4dpQv5k0bfVlB/A1A2/ynw+EA3js0jeZFGzPJIeoKgPbpc2FMEylZb1X25ZYY4jm0ReeYecIU3ip9d/MXh1mq78HY7aGuJZsHhT/wCnjcmaRf8AqSHzQe6O2xHXW+TbuzdmoIIiA17CGC8kjN6bX6X1jVwXJccbjt2ubdyP2hAGI+zMCfsvVSxX7VMDGxWRcSjDirQMpH2HWoOI2ztKdS8UaYCADMZsSQzhQL5t1ay/ze2qBDsebauKISeeaKPR8RNoPTu4+CX6kvfrNuAmCxPt1nYn7Rdn4l8iTZH6llUx5vqk6E+i96sM+OK8IpG+rk/3cVyzbn7L8EsRZZ3w+UavKyuh9LXsR9hA14VUdlco8fhZGgweI5yiKWtkaRAii5YBwGRQOw5deumNcl3w7hiOUgTzsNjP5Yd5+RjUY8ucKPOGIT6+Gmj/AKsgH9a5rsj9pc0o8pi8NC//AFMLIUPqkSU/1AqW3LjFg6Y/ZLDjqJY9NeGYgHh29nbTGF3XkftCwJNhKhPZvYVPsaUGp8PKmFhcLKfqpvP/AGy1c7+OU7jpvgJfqlCP9U9/6Ug2lyswmpfCbPmfQBVgIZv8wBl/rSoN3ZvjLB1jEL9bDTge0x2pNN+07Z4kEaSPK2lzGhZVvp0nNlX7Tp11x6KKXFyP0Uw0KEK+GSWSHMCL2LFHXUdoHqHGrRstY4AUw29gubkQ46CS57SJVJPDrFMYV1KHlThG83EQk9gkQkexqmJtWI+awPqIP4GuYPtLFgEg4yQf34MLMP8AQUJ9tRY8ZO5s+Dhk0v5TAhOz5YxDqDrw4+yrjDNy65z9PT7K8O0U9Psrkb7QMfHZkAA4mKQxn2CP/upfNy6wSnLJDjYz/cnew8Mw/CrjpPs7Udpp6fZXnwrH6fZXIYuXWz7aYnFqew7xz/qzVGm5dRX8lLtGT0LDAR/qjzUx0H2dH23+0PC4Q2nTEIOpt1mQ+pwSL+jjSz/jJszvT/dH/wCa59tblrjMhK4Z918o4qEBSOzTKK53tHFLK2ZYY4ieIizZWPoVmOX1DSueqI6b0x7fUeyOW+CxI8jLnPWtrOPWhsw9lMTtyL+97P8A7r5ZxGxcbGiStDMFAurWJKDj1dJPttWyHlPjWAUYuUdWslvax4esmrt3CTE9S+pcLtaORgi5rm/EWGmtT64H+x55W2jGZ8VIzhZLROXcOMh6Qe5Q2vfSu+VJroFFFFQFJeVm3ocFCJZywQyKl1UtYsCQSBrbo9V6dVUf2o4dXwNmOGAEin/mSVjbRujmBBVtdCDfSrHJKXsrb0GJXNBMkg68rAketeK/aKnb6vm6ZMGHJWSTCzJwMbjFxn6kiEOpPpJqXsn9pONw5s0gnQdUo1t6HFm9t67R8kdufj9Pobf+mo2P2hHGjSTOqIvFnIAHtrlX/GKPdn/lpN7bQZwUv9bzrfy1z7bvKfEYqQSTvex6K28mnqQ3H2m57TSfkjoj457dT21ykGKU7iPD4fDcDjMVGozeiGJhdz/5oaU7HfCAbvZ2z2x0l+liZlCIG7QTbL9Xo/bVe2ArSkS8wfGvwzzT3TT5ITLaw7CTarxHtHbJUCPCYWFRoAz3AHqVtPZUibamKbMHyInlOfF4kxqRYwYVmRLdhYnX2H105w/JbBYNWljz4cKt2cTyLZR1kljVbnn291c0H1bf916r21sDtfEDJi1meIG+WMw2uOBIXU29N6szEdJV9stp7c59KUbFSx4BWGjnPLOw4ZI1XMzG4sCCF0J1sKtWw8Jjwix4QthsKo0OKjiaRr/KEUaKQesl2uapOA2VzdicuPQnQlEkiNuzeKnD1GtuJxuFYASc7BPU2NAP2h204ddZv21XpK5V4tsPiMiT8+xZ65Yt5ze40yKH3av12yacT1VpSWXC4ZzNJhkZ9TGzb6bEPrfeKrEMNdAxyDrS5qANl4Q23YlIvqM2Emv9uYH+vbTFcKgW5UhVHFsNF0QOvMrm1S1Jsbtm4aadI55ZAFjE0jSbqO2pESqFBv1krrwTjSLD7RlQdGaVFHUshA17FzC+vZ66Z7UxDTyqcNvJhGB0xG1lJNxoFuLca3wcnmAV5DduLZg1gOoAOqj7b2HVWVJWxEhUvrYmzPfMxuLHQt19tvtFYRThBwjY6G5uSOu1xp1WNu2rCmFiZulIxA+SwR1v2kR4pWvWWIweCt+9jikB0YJKtiO0NNIppS2XYFt3EZMoLSkmNdy7ebxIdrKePBQ/ptTTyCwq2IxQlkYFhHDFEVUcLGVlClh1hbn0HjULGbRdJDK82HxjFcgZ2JyrwtubqD6rEdfbUmPaHPZlVpIoYltpKS28I7wWwy31CAqg9NEaeSuwExTtJJMkEC3uc8ayG2tgbCwHWxFuwHqtgwuFcGPCJisVbQscTJHCvrkLAN6lBppHsDCgCfEMJ8q3DyFd0ijuxraNV07DVO25iocc+WGODD4ZD08Q6Khb0A2B9SjU9dhW6qGbsubYPOsTucOI2I/eOgYxR/5jkvJbvaXPAdddP2JyUwuGjCCKORvlO6Asx+29h6BVRwU+HCCPZ+ElxBGhmu0KMR1tJcEnU6aeit3xfmytJjMY0MVulHFLJlA7C8jH2Wq6YpNU2sW1NvYHCdFigccI4tWv2ZV0H22qu7X5Y4sgGNBhI281p+lI4OnQhALXuewjhrS7ZGzt5JfZqvh4QbNiJLMX6iI1YX+249Nqsmz+S6wOZEmkMjcZJFjkY/zMuYcO2r9p4TaFXh5J4rGsJJ3lC9+fzyP7kINox6z9lXPYXJfD4SxjRWk+cfVvs6l+wCtrpifkzx/zQE/lkFeK+JHF4G/kdP8AvatRoiEnVMm+8PYPsP8A9Ck+1uT2GxFzJCMx+WvQbxKbn7b1i+IxI/soG/zWX+m6P417z2brgH8soP5gtamp5Zi44Yfs+5HDDbSiljlZkCyDI666oRfMAAfYK7FXN+RmOdsWitBKgs3SZoyuinuuT/SukV5/kiInZ10zMxuKKKKwoqs/tB2PFisKIps2TeK3ROU3Aa2tvTVmqBtLaBjaNVieVpM1gpQWCC5JLso6xSORyqHkHs9f7Et9aRz/AEDWrXtTkFgpR0FMLDgYzp9qtcH+h9NdT+EZvoU33kH6tHwjN9Cm+8g/Vrrnp/yzjq9uH43kkY0KvhYp16pcMdzOvpMTEo/qFVdJHwjlsNiGUjzlYbpx12khfRtOzMPVX0x8IzfQpvvIP1a8O0JfoUvjg/VrEzHTUX24fsn9oWHey42CK/ziorqfWhuR9l6ueAgwUq54I8OVPXGqj25eBq+8/l+gy+OD9WgbQm+hS+OD9WtR8lcpOi+FKbZ8R+cX6s0qflcUDBqOEkw/znb8xNXb4Rm+hTfeQfq0fCM30Kb7yD9WteWPTOE+1IOHfqxMw+6P4xE148clrb8t9eND+AWrx8IzfQpvvIP1aPhGb6FN95B+rU8v4YS4vyp2nBCcjLhMRMTYRDC5mueALCTo8R1E+g0twfImSdt9OkMKk3GHS6adVyoOU+0+qu88/l+gy+OD9WvfhGb6FN95B+rWcomd4bqY4cji5N7sWiQRj+5iWP8ASSFqwbY8w1Ekp9F4W/ARn+tdf+EZvoU3jg/Vo+EZvoU33kH6tXOPSVLjLYDE9YLD0gj8uKI/pQJMTHa0T6C3RkcafVMLg+2uzfCM30Kbxwfq0fCM30Kb7yD9WplBTjEu23H7zDYhv8mNx/VEpNtOfBTavG8Dd7mpX2hXKn12r6A+EJvoU3jg/Vo+EZvoU33kH6tSddrEU+WMdMoGRMRnjve3SUEjhdWA19tTuT+1cHEbzwiRhwYnOB6lPR9oFfTHP5voM3jg/Vo59L9Bl8cH6tZiaau3GMR+0DDBPJZmfgEIEYB9LNYKPVel8csM7CXH4uB7G6wI43aeux6Z/wDNRXd+fy/QZfHB+rRz+X6DL44P1a35J7YxjpyKTlngkFt8thoAqsbegWW1RpP2gYQcGdvUh/3tXZufy/QZfHB+rRz+X6DL44P1avl1GEOLDlwjeZh8Q3qUf7Ma8PKnEN5mBk/nfJ/212v4Rm+hTfeQfq0fCM30Kbxwfq08sphDinwvtBvNwsSfXlB/AivN5tNvlYRPEf8A5rtnwjN9Cm8cH6tHwjN9Cm+8g/Vp5P6Yub/s8hxYx8ZmxCOmV7oqAXOU2N7XrrtKPhZ1ZA+FlQO4TMWhIUtwuFkJt6hTesapuWoihRRRUBS3HfxOG9Uv5VplSraRbnOGygE2l4m3yV6wDQNaK0ZpO6njPuUZpO6njPuUG+itGaTup4z7lGaTup4z7lBvorRmk7qeM+5Rmk7qeM+5Qb6Kjh5DwWPxn3K9zSd1PGfcoKdy0bECV8Ph5JFfGQho2X+xOFzNKwPVnVoU06zftrF9pCYR4h5miwmLmC5szRAQxRtkXPcbrezZznFsylFvqKuV5O5H4z7leAPbLu48trWzm1uy2ThUW3PsfJewgTE4nC85fdLFiGDOFwzZzHKZAzIJCbAMekjZeqmvJbbiCUnEYqMlsNhVGeTLmkMmJVgFcKd5fKjdFSWXUAiwtoMncj0/vnT/AEViUbNm3cWYaZsxuB2X3d6FqjydxQRsOIsQ0jTyzCaBpDLlCmQmVQSWhysiKRcJ07WzEVL5YvMssawswOMjbCAgnycmZXWVepSsJxTE8TkQdlWJI2BLCOIFuJDEFvWd3rWZMncj8Z9yhbn+Lx++wE2JnmeIJDHAh3rQ3xEYO9YMGBZjIxSx64DUnFSwriJnixrRpFgoHgk5wZUa8uKJuruRiASiKeLWsFKm1XYB+GSO17+eeJ1v5naTWLxsSCY4iV4EsSV9R3elC1O2WpmxszzRYYMJYLCWVt9EThsO5WNMtvOYi9xcg3FM+WeIliaJoWYNOHwagahZprNFMR1ZN3Ib9jH0U9eAlg5ihLDgxN2HqO7uK2EydyPxn3KpbneIlklwqkvmGHfDYJjLI0ayzJiIxOZGsbhhHGmaxPSkHWay5TSJDFCqrg0DLiGsuKbDwhwIlVllsCZBn0UZevUV0BkYgqY4ip4gsSDfU3G71ryKFlACxQqBqAGsAfQBHpULGyJi8ELnPdo0Y7xcj3Kg9Nfkt2jqNS60ZpO6njPuUZpO6njPuVUb6K0ZpO6njPuUZpO6njPuUG+itGaTup4z7lGaTup4z7lBvorRmk7qeM+5Rmk7qeM+5QRNucIf8RF+JplSjbDP5C6qBziPgxJ4nqyim9AUUUUBS3HfxOG9Uv5VplS3HfxOG9Uv5VoGVFFFAUUUUBVa5dKxjhVllbDNMBihErO5hCsQuVAXKNII1bKPNJ6iastFBQ0w8kbYXmfOMHhZBO7QbmMBSl5AzBkZohIT5txYWACm9J9j8q8cMJztneeGJMPLLngEBlMgZJoY2KrnyExSK4843FyGAHU3UEEHgRY+kGoR2PDuY4Mg3UW7yJc2XclWj67mxReN721vUW1Nw+L2rv0imZ1jbdCSWKFWaKSZJDlUMhUxq+QM5zEZFvozGow2ttKDDQyF2nkxEs2FEcsccZjlLumHlARFJS0WZgb6PcaCuk1HxGCR3jd1BaJi0ZN+izKUJtwvlYjXtoW5niNv7RV8UkM0k7xPMmXmwCxhAu7cSBLO7OcuS5sGJsLXqdtDlJtOCV2bDFwJmUQoHkRk5vG6qkywZiTIW6RUDMSCQBV/wmDSPPkXLndpG46u3Fte21b6LblWI2/tIRARyYnpTyqZpcJrEi5d0MiYY5wwzkkJqVC5kvXQtpYuVMHJLEhknEBdEKlS8gS4BTiNfk8eqmdFEtzvE7anEcIGJxrREyGTEDA2lMiqmSBYjDYKzM5zlPkZb8TUrYe0MbLKIsVLPh5TGiiOPDB0YtCGeczGNkVhKzLlzZQYwCDmq9XooW5fi9s7SiwsZMuIaR455A3NRIzTROqRYYqkVo0cZnLMLnqYVKj5S41cVis4nbDqsuQLhnbdkCPcsMsIJzF2v0pPSEAJro1FC3M8RtDa0QMYaeaR1wxB3EeZDIkzTLGwjWIFWSP95oAeskV5gtu7TMV5lkjjZsOsk4izSwBsNFJKUwwiOYGUsC+uUuejYadNooW5cOVOOiZRMZ8rbgoThSWaHncokdwkdkc4VYyV0IvoA1R05Y7SlhxHNkeRhCzLI0OVYGjlxAdcpQF5SiwKsZB7TwN+s3rFEAvYAXJJsLXJ1J9Z7aLalbG2tjX2nJHNmjgUuqxbhirqACkomEeVb2JJMhuWy5QRervRRVQUUUUQUUUUC3bnCH/ERfiaZUt25wh/xEX4mmVAUUUUBSraUYbEYYG/CXgSvyV6waa0tx38ThvVL+VaCFtXbOHw4lMrTDdbsGzuS7TEhEQZ7sxI9AHG9rkSudw55ELuojKoXaUqhkcX3QJfVwuUkW+WvXcBPtvkpLNLNMsyh2eAwhhdYRGY945X5TsqOo7AxFxnas8VyRzTLqjYcRhDHJmPSLtJK5ykb0ylhmzEAlbkNwqLsbYTEwySyxK754mykGVrnoq5KjNcqN4ATwvcdVSJljQqGkKlzlUNMwLnsUFtT6BSjZfJ1lIaYx5gZWvEGVnknJLyNITmGjEBRw7dABJwWyHTEO7FJIzlymTM8qKii0YZri28zSZr36VraAijZHtHCNcrikNjY2xN7Egmx6emisf5T2VJlMSmzS5TlLWMzA5RqWsW4AddVVuTcjusIEQWOKRpJGjzA4jGMzPJEDpmjUOBfQCcdhFZS8infoO8W7zSAsFO8aORlVRc6KVw2eAcdGv6KhS05Y82TeHNp0d81+lmI0zX1CPb6p7DQRF84eDH983BDZj53BSQCeq+tV1uSEu9LjEuFJkY3LNI2cRoiiU3MYCRMCV18tJlymxGg8k5o41hj3LQ7qDDsGzKd0JA2IsLWvIGa+vyVoUtIWPNk3hz2zZd82bL3rZr29Nbeajtf7x/epLsPYLxTb2UxMwWQZlzZneVwzSOT1lURQPkgWBtoLDVGjmo7X+8f3qOajtf7x/erfRREPFQBUdgXuFJHlH4gE96tpwi9r/eP71GP/dSfUb8DW80Gjmo7X+8f3qOajtf7x/erfRQaOajtf7x/eo5qO1/vH96t9FAox+OhhkCSNIt4ZZy5kbKscBjDljmuD5ZbadR9F9OD2vh5FiZWlCywjEXaRlEcTWytIS9kzXsB15W7ptht/k+2ImSTOAscMihCNHlZkdGY28xWiVrDiVXssYLckXEWHQSKxTWW+aMSMEEaWKdJVjUEKoIPA5s1yYuxxz2DfLDvDmaMSDyxsQxIQDp3Ytkci19EPoqViVjjUtJIUUcWaZlAvoNS1qQ4bkqQ5D7jdB4XXJGVcLhghjhUknIgljL8T57DrvU6bYrb6N1KyRqGBWdnlKFrBnQEkElAVsbWzNbzmBonsYg2Uy2a2YgzMCF71s17emoEO04cuaUyYcALm38pjs7X6GsmpGU6jonqJsbJn5ITta8kKsGBMgVmZ7ypM7sCQCWEMSBToqgrqulT8NyUChlLZ97i0xErOSzOIguRb9paKMkaL0nAFrCobG2IlhSIzGRzHlDBlkd8wPm5crHOWJAAFySQBe9ELIYw7l473uHmN1IuSpIcrmAU3sTax7K07agZpMJZS0aT55ALaBYpMjEdaiQxnTUEKeqk+zNiSFJZlADTSSPDHKGTcRznM5sozCVycxvqtwunSJB+skJCETXEn7sic2k+qc/S+yhZIS+7E15B8gTnNpr5ue/Cq5guR0kTg54pggjKGUNo0Sg3KqQCWmzzZiTZpCQtxepi7GkgKSRhZJt3Iim2Vd/iH3ss73OiAqthqQLqONBskmWWLCzKJFzzRHK7lipuQVIzEEggjTsqxUkxOCEMOFiUkiOWFbni1tMx9JOp9dO6oKKKKIKV7SkC4nDEmwtL+VaaUtxv8ThvVL+VaCZztO8KOdp3hSPA8pDMMOsYG8lVi10fIhEbNbNYBumFBAa9r1Gl5TTRwb6VIjfEmAKhYG0UrpLIS3UIoZJLeii0svO07wo52neFItgcpziZt3kCi+Isb3ukTQGJx1WeLFK/wBoqXtLlNh4b9IyMoYssI3rIIyocsAdLGRBbj0hpQoy52neFHO07wpU/KmEXuJbrfOMhvEQWUBteJMbWte9r8Na14TlIDvFcB5I2iQrDdrtLcLq+UXJButzltYsTwhRwcYg+UP/AN0r3nad4VHTFiWGORQQrtGwDCxF3XQjtqLtbbZhTGMEDHDYffKL+eSsjBfRcxW+2qGXO07wo52neFViHlezSToN05jeRSEYlod3NuVEo4DOLsDccNARc1YtobVih/eSKGtcJe7v1dFB0mN9LAcahTbztO8KOdp3hSwcpYrxjJL5RynmjybCXm9n6XznRuL8L8NajfHTDbpZTvQGVWVClnZZFLKwW+oIVgANSRYAkgEUa4/FJupOkPMb8DW84tO8KhzbQEgnRVeyIwLlbIWC3Kg8SRmF9LXuL3BA0LyiTezIwIEIJJW8hspVbFFW4JLdEDNex4cKoZ87TvCjnad4VAHKKC18zgZGc3ikGUIGLBrr0XARjkPS04VlFyggZlUM2ZlZ7GNwQELBs116BBRtGsdOFBN52neFHO07wqBDyigYooZw0jZVVopFa4APSVkBQWdTdrA3rf8AC8W7MgYlQEOiMzHeAMoCAZmJDLoBfWiJHO07wo52neFL5uUMQLAEllOuZWjXQMzWkZcpKiN766FbGx0rVHyqw5TMTIOgj6QzEESLvBkO7Bk6IYmwuApJAsbFNBjE7w0/8/3r3nad4VBxONZD5NA7STBAC2QDyIkuWyt1R24cSK9m29Ejsjlw6qCwEcjLc5OgrhLO53qAKOkcw0oJvO07wo52neFL4OUuGdiolsQEY5lZLCXLluWUWvnXTqvravG5T4YAneMQED3EcjBgctgpC9NvKp0RcjONKFGPO07wo52neFRsRtmJOJc2j3pyRSSWSxIJyqbEgGwOpsbCtA5SQXIvKCADYwygnMFYKoyXZ7SIcg6WvCgYc7TvCjnad4VDi2/h2y2lU5hccRoMupuOiPKLxtxr1NvQFA4k6DC4OVtbo0nZfzY2P2W4kURp2ziFO4AIJ5xH+JpvSbH4tZY4HS+U4hB0lZCCrFSCrAMpBBFiOqnNAUUUUBS3G/xOG9Uv5VplSvaRPOcNlAJtLxNvkr12NBKg2fGixKq2EItHqTlGXJ269E21rVPseB1ytGCuaRra2zTBxIePyhK/iNSc0ndTxn3KM0ndTxn3KBZJyYwxZWCuhVMg3cskQyAIMpCOLi0UY/lFbOUOwo8VHle4YKyq6sylQ9swujAlTkUlSbEqp6hU/NJ3U8Z9yjNJ3U8Z9yilzcmcMfkN6fKydOzFruc/lDd2N2ueke2tuH2Dh0KFIwu7ChQGYDyefLdb2axlc3IOrX42NTM0ndTxn3KM0ndTxn3Kg1PAscaogsqtGAOwbxe2scXsmGVw7rdgANGZQwU5lV1BAkAYkgMCASe01jjcTlAEhhS5DDNLlvkYNpddeA9tb45nYAqIyDwIkJB+3JVRExGwMO4IMdiS5zKzK3lH3rdNSG1c5rXsDYjgK3LsuPcmE52Q6nPI7te+a+8Zi4INiCDpYWtW/NJ3U8Z9yjNJ3U8Z9ygTDkhhg2cb4NmVx5eU2ZHMoNi9mvIzMc19WPbXuzuSkEcMcbZ2dAt5BJIjllXJ0WD5kWxboA5RmOlOM0ndTxn3KM0ndTxn3Ki2hS7NjjWV0DAtG1xncp5vERlsgJyi5AuftNZtsSHeNIVJYm+ruQDmVzlXNZQWRSQAA2UXvW+dZGVlyoMwI886XFu5WeaTup4z7lVEHFcn8PJfMhF+OV3S9ySdFYC5zMCeNiRwrGLk5h1BAVtQwJMshJDlmNzmu2sj2JuRmNiL0wzSd1PGfcozSd1PGfcorQ+yoS4cp0gb3BI1so1ANmHk00NxdQbXrTBsCBEZFV8rZbjeSGxTRSrFsyEAAdEjgKm5pO6njPuUZpO6njPuUREGwsPmz7sEhg4uWYBhchgpOUG5J0HEk8dayl2NAyBDGMoCqACy2CAqoBBuBlZl46hiDcGpOaTup4z7lGaTup4z7lFaoIFLNceZICvoIiVb+xiPtrGbZMLBsyXzMWJzNfMcvSDXupG7SxBFsota1bI1kBY5U6Rv5500C9z+7WeaTup4z7lEQ4tgYdTcRC9gNSzWy5baMSB+7T15FvwFYHk5hToYVIyhcpLFMoy6ZCcv9mnVrkW/AVPzSd1PGfcozSd1PGfcorV8GRXDZdQm70ZgMliACt7GwJAJFxc241FOwIS8jsCxcrbpMu7CqigLZuibxA5hY9XAVPzSd1PGfcozSd1PGfcoiGNgYayruUstgARfQFWAN+Osacb+bWM/J/DuwYo1xfQSOFN1ZNUDZSbSNra+vGp2aTup4z7lGaTup4z7lFLdoYVYkgRBZRiUOpLG7MWJJYkkkkm5PXTilG2WfyF1UDnEfBies9WUU3ogooooCluO/icN6pfyrTKluO/icN6pfyrQMqKT7Y5QJh3KujFRHvCwK6CzmwQkMx8keHC9zYVFj5WxkoGQqWDE3ePoWErC/SvquHY8NLre2tirFRVfblUinK8brJe2QFWJHkyW0NsqrMrE9XDiQD6OVUXSBRwQWAtlbNuxmexB+ShD+kHS9Cj+ikEfKdSocxME3ckjHMhKCGxIIzcSHQjh52tq2wcolaZYMjZ2jMmjIw0LDKGViGPk2/p6bCkja+A3zQAqrRrKJHzAHRFYqBfr3m7PqQ0jw+DxxjmGsUjgpH0lWKHUsrqqMxfLZQNEzX6Q4kTF5XRFwipJe9jcBMpyxtqHsb3lC2te49IBMLytjdkXdsGbjdo8qXAK9PNlYnMBYHQ6UEGXC7SsWRhrkJjka7ZkRpj5RXCorTFYSoQ9Fb6XvWzB4LFljmOJVJMhbPMmdd1mZiMjkRtMzIuSPoKsZN1Y2qdiOUP/AC8eIRNHdo8rHXPd40UEG3SmVE/n6uFaMLypvus6X3pCjKQACgQTMWZrAJJLktxvG3E2FBBjwWPsoO9LxBHVhMojfKgd4yM2aR3lLReUGVUAYHMNd+M2djVvHBI9twqmaSTeEzOcrOsbGy5QobqADMArHgy2Pt3eQl3VsyIjPkG9zZh8lIszXup6Fsw001qTjdrpGyKQempfqUqq2HmsQzNdx0QL8euwIQdh4fF72Z8Q1lK2hXNnyhmcjOg0zIgjBIY5iWN+Fl8mz9pAL5cM2fM7KbBksqmNVIGRjvZmDagbmPTW1Sl5YIVVt04BBJ6cd11UAZc1yTnU+gXPCxOMfLSJlBEUlzG8jA5Vy5DIoBzEas0LADj0l042g04/CY1vKRiQM2byZnCiNSY4lU2LLmEZmlLDMcwABasZcJtBpLPI+7d2JMWRTGBkVFW8gKr0Xe9nJzjMulqfQbQaWB5IlG8AcKrEMC6XAGZCQQSBwP8AUUmw3K7MHfKN2pzrbVnw7hUifj0TJKzEHhljPXQa/g7HujiSUjMnQ3RMbRvPNmbM+8OfcIABYKCCRZuqyiBlCLG4yLo28DSuw+uXBB46nNSzZu395KEK2D2y9JCVO7zlWAYnQq4zAWvYcb2k47baRxNKUmKq+QjdOGJvluqMoLLc+cNLa3trVEDaoxZaYxLJmUDcEOgjIIUOShYF5LtIQHGTyaai5JVwpi2kCK2IO5ALkyRhd47iVonGdmJESJlF2A5wbt2OJuVEaMc62jFhvA6spJaFTwPAHEr68p9F9Q5XxXsY5RoS1wAQQzJly3zM3kzooJ9GhtAphwm0ygV2cCRmLsjIHj6MYHGUhFLtMeizAbuPoWLKd2Bjxs4aaKR41fMY966lGUujQuqICQpjiswOUnnD6aAF9s7bImcBY3CEOc7WX93IYiCh6Q1XrHXWram3xCZLxMyxhtQyi7LC2IygEi3QQi50v7aBjs2B0iRJH3jqLFyLFvSdeNuvr41JpBByoV2CLExYlltnj89d50R0rsPIt0gLC47Gy625WoFDNE48nnIBVmF42mACA5m6C8VBF2A1N7UpY6Kr3xti1OVsoUkklQVKxmbKVLZh0QASRYMwXje0ttrtkVt0wbfbpk0duBPRsbHgP63oG1FVxdo4qTcshihWSaWJklhMrjdGXXMmICglYbW11N79VaJcfj1YqGw8rb4xhVw7JdVQSG7NiSFvmUZrG2pytwoUcbc4Q/4iL8TTKlu3P7H/ABEf4mmVEFFFFAUq2kG5zhspANpeIv8AJXqBFNaW47+Jw3ql/KtBt5k283l48+UJcxnRQWOnT08837dK95mbAWhsBYDdcAeIHT0FTKKCNun7Y9f+mfR/f9A9lahgmzq4MYKhgAEIHTKljbPa90GvpPaanUUEVIGAsDEAL6CMga8fl0JA40BiFuFoyLdXf7KlUUESXDM3Ex9eu7NxcWJBz6G2lYQYEoqKu6AQWXyR6ItbTp6X66nUUEZYXAABiAFrDdmwtqLDPpWuVMq3ZoVVTe5jsFJPG5ewN249pqbSblfHI2EdYY95IWisl8oPlUJu3yQACSeoA0ElpREHvJAioM8nRyhAbnO3lOiLKdT2GtmIJUBneEAMACyHRnIRQCX4ksFHbe1UuDY2KTnzZN4wkEy5hYYydIYygsTpCkoYhb65UF+ic2/m05EYl57IrSbxsoCm8aDIozNmjzO+bN0ADDoEFiS0tQ2d0w/krhSo8mbAMbmwz6X66MRgM6FDugpVk0jIyqwsQDn6OnZWGDw04w0aGUCcKoZ2G9F+scVzm2mbS/G3VS3lVh5XghhO8kV5AuIMChWaMK75QpY5Vd1jQ6kZWa9r3AT9mTxyXbDy4dwnkyYhmClelkuslgRmvb01LGHbX91qAp8mdVF7L5/AXOnpNUjDNjTmMZxDPh8igB13MhgBkkS5tndnY4e9h5mbS1bmnxiuro07O8sarFNaNZhu5DLJlteKNTKlxpbm44swzQpcUw7A3G6Bta4iINh1Xz8PRWZSTvR/dn36qG0lxqPeAzvuoyjs11EkjyIDIkdyjqqPLILLcGNF1By1DmXFsxgjlxm8Ebvm0QJLMQkOdmZiI0EUkhUksc/AaJQpeFw7DQboAcLRnTW/f7QD9lBw7Xv5K/buzfU345+3WjHQysoEUqxtfVmj3lxbu5ltrY1JW9hfU9fVf7KqI0mHZgQTGQeI3Z1ubn5fbWvGYJpUdHMZV1Kt0DchgVOufjYkVOooIq4dha26FhYWjIsOwdPQeijm7cbxXtl/dnzezz+HoqVRQRThmOp3VyLHyR1F728/t1rLdyd6Pjf92ePb59SKKCPu5O9H2/uzxPX5/pPto3cnej+7Pv1IooFG2FfyF2UjnEfBSDxPXmNN6W7c4Q/4iL8TTKgKKKKApbjv4nDeqX8q0ypbjf4nDeqX8q0DKivbUWoPKK9tRag8or21FqDy9Y5xwuL1X+UnJ6TETxSoygRRsMjXyytvYZAjgA3S0Lag3BymzC4pVtXkY80cziPDpiZhigzC5Np4XijUy7sMwBKEggW1tewvFXcmvCw7R/8AvCqTjeSGJczuZUkknGHL3NlZoXmZolVkdUjCyR5bq1yhLC5JrKLkfPbRxCoXDqIY3EkZEErSEO7w5z0WFsuUXJ0AtQpc1cHgQbdhvQXHaPbSPZvJsRPiimWDfTiRWgVFbII41ytmQj94sjW/vXvqaWbT5J6mcJFvBPPMzhfKPFJh5ogmbLcnNIhyk209Aqi3s4AuSAO2+ntoMgHEgdfHq7aoezeS0whjcYbC5c0chwmdhFIViZN677n95mdWIKMPJrrcAiTDyREMczyJE5GDWOOyXMUiHEuwjuLogGIRVsb2S1hYVClxhiVFsgVVuTYAAXYlmOnWWYknrJNBhXMHIXOBlDWFwrEErfiASo067DsqiYTklKYV/wCWwgRiGOGDsIid1kE7Hc9KTMQSCnUDcsBXsvIzFv0jJGpaOPMoZyBJhEXmwDZR0BNvJGNrnojtoUv161xxKCxUAFiCxA1YgBQT2nKoHqAqnHknijOZjKms4xWQFv3yPkUZreZzS0ZFvO1qdyU2BLh5WaSOEFolRpEYs88iOzb5wY1sW3hNszWtbhQo0xe3oIt5vHy7qSOJrqfPmyZLadIHeDUaCzdhrMbYi3xgzHOGKHQ5c4RZiubhfduGt2X7KS8puSb4qcuHCo2HZSLm/OFEiQyWtayjEyn1qnZp5juTU0mCSPOq4oy76SQXsrzZkmyG1+jFNIiXHBUobGJ5U4bcpOJLxSI8isFJ8nF57kcQq3Fz6RW/EbfgQ4hS92wyo8qqCxUSAlAAPOZsugGuo7aXbG5L7t8QJAphIeKBAPMgmYyyg3GhZ3y24ZYUpdsnkhOjYczPG5PTxjWN5ZIWD4fLp5qm3H5sdtDZdaK0Y3FpEuaRsq3texOv2eon7K0/CkfWJAO0wygD0lilgPTwoibRXtqLVR5RXtqLUCzbnCH/ABEX4mmVLduDSH/ERfiaZUBRRRQFRcds6KbLvY1fLcrmF7E6G32VKooFnxewvzEfho+L2F+Yj8NM6KBZ8XsL8xH4aPi9hfmI/DTOigWfF7C/MR+Gj4vYX5iPw0zooFnxewvzEfho+L2F+Yj9lM6KBZ8XsL8xH4aPi9hfmI/DTOigWfF7C/MR+Gj4vYX5iP2UzooFnxewvzEfso+L2F+Yj9lM6KBZ8XsL8xH7KPi9hfmI/DTOigWfF7C/MR+Gj4vYX5iPw0zooFnxewvzEfho+L2F+Yj8NM6KBZ8XsL8xH4aPi9hfmI/DTOigrO3uS0DRgrBGQrqzLkBzqCMw1IA6JJqv4LY0UuIj8hBlNju0jCgAc3ckkm5sGb02lXSuisL6HUGsREo1AF+2w7APwAH2CpQqmO5KKd8UjUAm6r1nKq5cpv0QWzX7cvprCbk9FIJAYVIjkyrljVw5GZummmZcropGnSUnTjVxootqPFydZc0nNVuzaxDJlUc2XzSb28suXr69CDevU5Otkc7kAhegCqdK8rAnhqwiykXtra+t6u9FEU/C7Ayywtu75HRwwRUFryZi3yswBjHp4242uFFFAUUUVQUUUUBRRRQFFFFAUUUUBRRRQFFFFAUUUUBRRRQFFFFAUUUUBRRRQFFFFAUUUUBRRRQFFFFAUUUUBRRR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ata:image/jpeg;base64,/9j/4AAQSkZJRgABAQAAAQABAAD/2wCEAAkGBxQTEhUUExQVFhQWFxwXGBgYGB4WGxUXFx0cFx0XHRgdHiogGR0lHBQXITEhJyktLi4uFyEzODMsNygtLisBCgoKDg0OFxAQGiwkHxwsLCwsLCwuLCwsLCwsLCssLCwsLCwrLCwsLCwsLCwsLCwsLCwsLCwsLCwsLCwsLCwsLP/AABEIAMIBAwMBIgACEQEDEQH/xAAcAAACAgMBAQAAAAAAAAAAAAAABQQGAgMHAQj/xABMEAACAQIDAwcGCwUGBQUBAAABAgMAEQQSIQUTMQYUIkFRUpIjMmFxkdIVFkJTVHKBk7Gy0wczNIKhQ2J0g6LBFyRjwvBEs9Hh8YT/xAAYAQEBAQEBAAAAAAAAAAAAAAAAAQIDBP/EACIRAQACAQQCAwEBAAAAAAAAAAABERICITFBE1EDImFxUv/aAAwDAQACEQMRAD8A7RUXaW0ocOm8nlSJL2zOwUXPAXPXoalUo5UYWOSELJhTilzg7oZDqL9K0jqptft661DkVYr9pOzI+OLQ/UV5PyqaW/8AF/Zl7LJK3qib8DY/0qThMLhY+GyjH6sNCx9qO1ThtvDp/YTp/wDxTfisZFbxZyRYP2kYV/MixrfVwsjfgKY4blWr+bhcd/NhmT81q8+MWF63y/XieP8AMorEcp8De3OsMD2GVVPsJpimf4Zw7SZv/Tzj6wjH4yVNjkvxBX0G3+xNK4dpQv5k0bfVlB/A1A2/ynw+EA3js0jeZFGzPJIeoKgPbpc2FMEylZb1X25ZYY4jm0ReeYecIU3ip9d/MXh1mq78HY7aGuJZsHhT/wCnjcmaRf8AqSHzQe6O2xHXW+TbuzdmoIIiA17CGC8kjN6bX6X1jVwXJccbjt2ubdyP2hAGI+zMCfsvVSxX7VMDGxWRcSjDirQMpH2HWoOI2ztKdS8UaYCADMZsSQzhQL5t1ay/ze2qBDsebauKISeeaKPR8RNoPTu4+CX6kvfrNuAmCxPt1nYn7Rdn4l8iTZH6llUx5vqk6E+i96sM+OK8IpG+rk/3cVyzbn7L8EsRZZ3w+UavKyuh9LXsR9hA14VUdlco8fhZGgweI5yiKWtkaRAii5YBwGRQOw5deumNcl3w7hiOUgTzsNjP5Yd5+RjUY8ucKPOGIT6+Gmj/AKsgH9a5rsj9pc0o8pi8NC//AFMLIUPqkSU/1AqW3LjFg6Y/ZLDjqJY9NeGYgHh29nbTGF3XkftCwJNhKhPZvYVPsaUGp8PKmFhcLKfqpvP/AGy1c7+OU7jpvgJfqlCP9U9/6Ug2lyswmpfCbPmfQBVgIZv8wBl/rSoN3ZvjLB1jEL9bDTge0x2pNN+07Z4kEaSPK2lzGhZVvp0nNlX7Tp11x6KKXFyP0Uw0KEK+GSWSHMCL2LFHXUdoHqHGrRstY4AUw29gubkQ46CS57SJVJPDrFMYV1KHlThG83EQk9gkQkexqmJtWI+awPqIP4GuYPtLFgEg4yQf34MLMP8AQUJ9tRY8ZO5s+Dhk0v5TAhOz5YxDqDrw4+yrjDNy65z9PT7K8O0U9Psrkb7QMfHZkAA4mKQxn2CP/upfNy6wSnLJDjYz/cnew8Mw/CrjpPs7Udpp6fZXnwrH6fZXIYuXWz7aYnFqew7xz/qzVGm5dRX8lLtGT0LDAR/qjzUx0H2dH23+0PC4Q2nTEIOpt1mQ+pwSL+jjSz/jJszvT/dH/wCa59tblrjMhK4Z918o4qEBSOzTKK53tHFLK2ZYY4ieIizZWPoVmOX1DSueqI6b0x7fUeyOW+CxI8jLnPWtrOPWhsw9lMTtyL+97P8A7r5ZxGxcbGiStDMFAurWJKDj1dJPttWyHlPjWAUYuUdWslvax4esmrt3CTE9S+pcLtaORgi5rm/EWGmtT64H+x55W2jGZ8VIzhZLROXcOMh6Qe5Q2vfSu+VJroFFFFQFJeVm3ocFCJZywQyKl1UtYsCQSBrbo9V6dVUf2o4dXwNmOGAEin/mSVjbRujmBBVtdCDfSrHJKXsrb0GJXNBMkg68rAketeK/aKnb6vm6ZMGHJWSTCzJwMbjFxn6kiEOpPpJqXsn9pONw5s0gnQdUo1t6HFm9t67R8kdufj9Pobf+mo2P2hHGjSTOqIvFnIAHtrlX/GKPdn/lpN7bQZwUv9bzrfy1z7bvKfEYqQSTvex6K28mnqQ3H2m57TSfkjoj457dT21ykGKU7iPD4fDcDjMVGozeiGJhdz/5oaU7HfCAbvZ2z2x0l+liZlCIG7QTbL9Xo/bVe2ArSkS8wfGvwzzT3TT5ITLaw7CTarxHtHbJUCPCYWFRoAz3AHqVtPZUibamKbMHyInlOfF4kxqRYwYVmRLdhYnX2H105w/JbBYNWljz4cKt2cTyLZR1kljVbnn291c0H1bf916r21sDtfEDJi1meIG+WMw2uOBIXU29N6szEdJV9stp7c59KUbFSx4BWGjnPLOw4ZI1XMzG4sCCF0J1sKtWw8Jjwix4QthsKo0OKjiaRr/KEUaKQesl2uapOA2VzdicuPQnQlEkiNuzeKnD1GtuJxuFYASc7BPU2NAP2h204ddZv21XpK5V4tsPiMiT8+xZ65Yt5ze40yKH3av12yacT1VpSWXC4ZzNJhkZ9TGzb6bEPrfeKrEMNdAxyDrS5qANl4Q23YlIvqM2Emv9uYH+vbTFcKgW5UhVHFsNF0QOvMrm1S1Jsbtm4aadI55ZAFjE0jSbqO2pESqFBv1krrwTjSLD7RlQdGaVFHUshA17FzC+vZ66Z7UxDTyqcNvJhGB0xG1lJNxoFuLca3wcnmAV5DduLZg1gOoAOqj7b2HVWVJWxEhUvrYmzPfMxuLHQt19tvtFYRThBwjY6G5uSOu1xp1WNu2rCmFiZulIxA+SwR1v2kR4pWvWWIweCt+9jikB0YJKtiO0NNIppS2XYFt3EZMoLSkmNdy7ebxIdrKePBQ/ptTTyCwq2IxQlkYFhHDFEVUcLGVlClh1hbn0HjULGbRdJDK82HxjFcgZ2JyrwtubqD6rEdfbUmPaHPZlVpIoYltpKS28I7wWwy31CAqg9NEaeSuwExTtJJMkEC3uc8ayG2tgbCwHWxFuwHqtgwuFcGPCJisVbQscTJHCvrkLAN6lBppHsDCgCfEMJ8q3DyFd0ijuxraNV07DVO25iocc+WGODD4ZD08Q6Khb0A2B9SjU9dhW6qGbsubYPOsTucOI2I/eOgYxR/5jkvJbvaXPAdddP2JyUwuGjCCKORvlO6Asx+29h6BVRwU+HCCPZ+ElxBGhmu0KMR1tJcEnU6aeit3xfmytJjMY0MVulHFLJlA7C8jH2Wq6YpNU2sW1NvYHCdFigccI4tWv2ZV0H22qu7X5Y4sgGNBhI281p+lI4OnQhALXuewjhrS7ZGzt5JfZqvh4QbNiJLMX6iI1YX+249Nqsmz+S6wOZEmkMjcZJFjkY/zMuYcO2r9p4TaFXh5J4rGsJJ3lC9+fzyP7kINox6z9lXPYXJfD4SxjRWk+cfVvs6l+wCtrpifkzx/zQE/lkFeK+JHF4G/kdP8AvatRoiEnVMm+8PYPsP8A9Ck+1uT2GxFzJCMx+WvQbxKbn7b1i+IxI/soG/zWX+m6P417z2brgH8soP5gtamp5Zi44Yfs+5HDDbSiljlZkCyDI666oRfMAAfYK7FXN+RmOdsWitBKgs3SZoyuinuuT/SukV5/kiInZ10zMxuKKKKwoqs/tB2PFisKIps2TeK3ROU3Aa2tvTVmqBtLaBjaNVieVpM1gpQWCC5JLso6xSORyqHkHs9f7Et9aRz/AEDWrXtTkFgpR0FMLDgYzp9qtcH+h9NdT+EZvoU33kH6tHwjN9Cm+8g/Vrrnp/yzjq9uH43kkY0KvhYp16pcMdzOvpMTEo/qFVdJHwjlsNiGUjzlYbpx12khfRtOzMPVX0x8IzfQpvvIP1a8O0JfoUvjg/VrEzHTUX24fsn9oWHey42CK/ziorqfWhuR9l6ueAgwUq54I8OVPXGqj25eBq+8/l+gy+OD9WgbQm+hS+OD9WtR8lcpOi+FKbZ8R+cX6s0qflcUDBqOEkw/znb8xNXb4Rm+hTfeQfq0fCM30Kb7yD9WteWPTOE+1IOHfqxMw+6P4xE148clrb8t9eND+AWrx8IzfQpvvIP1aPhGb6FN95B+rU8v4YS4vyp2nBCcjLhMRMTYRDC5mueALCTo8R1E+g0twfImSdt9OkMKk3GHS6adVyoOU+0+qu88/l+gy+OD9WvfhGb6FN95B+rWcomd4bqY4cji5N7sWiQRj+5iWP8ASSFqwbY8w1Ekp9F4W/ARn+tdf+EZvoU3jg/Vo+EZvoU33kH6tXOPSVLjLYDE9YLD0gj8uKI/pQJMTHa0T6C3RkcafVMLg+2uzfCM30Kbxwfq0fCM30Kb7yD9WplBTjEu23H7zDYhv8mNx/VEpNtOfBTavG8Dd7mpX2hXKn12r6A+EJvoU3jg/Vo+EZvoU33kH6tSddrEU+WMdMoGRMRnjve3SUEjhdWA19tTuT+1cHEbzwiRhwYnOB6lPR9oFfTHP5voM3jg/Vo59L9Bl8cH6tZiaau3GMR+0DDBPJZmfgEIEYB9LNYKPVel8csM7CXH4uB7G6wI43aeux6Z/wDNRXd+fy/QZfHB+rRz+X6DL44P1a35J7YxjpyKTlngkFt8thoAqsbegWW1RpP2gYQcGdvUh/3tXZufy/QZfHB+rRz+X6DL44P1avl1GEOLDlwjeZh8Q3qUf7Ma8PKnEN5mBk/nfJ/212v4Rm+hTfeQfq0fCM30Kbxwfq08sphDinwvtBvNwsSfXlB/AivN5tNvlYRPEf8A5rtnwjN9Cm8cH6tHwjN9Cm+8g/Vp5P6Yub/s8hxYx8ZmxCOmV7oqAXOU2N7XrrtKPhZ1ZA+FlQO4TMWhIUtwuFkJt6hTesapuWoihRRRUBS3HfxOG9Uv5VplSraRbnOGygE2l4m3yV6wDQNaK0ZpO6njPuUZpO6njPuUG+itGaTup4z7lGaTup4z7lBvorRmk7qeM+5Rmk7qeM+5Qb6Kjh5DwWPxn3K9zSd1PGfcoKdy0bECV8Ph5JFfGQho2X+xOFzNKwPVnVoU06zftrF9pCYR4h5miwmLmC5szRAQxRtkXPcbrezZznFsylFvqKuV5O5H4z7leAPbLu48trWzm1uy2ThUW3PsfJewgTE4nC85fdLFiGDOFwzZzHKZAzIJCbAMekjZeqmvJbbiCUnEYqMlsNhVGeTLmkMmJVgFcKd5fKjdFSWXUAiwtoMncj0/vnT/AEViUbNm3cWYaZsxuB2X3d6FqjydxQRsOIsQ0jTyzCaBpDLlCmQmVQSWhysiKRcJ07WzEVL5YvMssawswOMjbCAgnycmZXWVepSsJxTE8TkQdlWJI2BLCOIFuJDEFvWd3rWZMncj8Z9yhbn+Lx++wE2JnmeIJDHAh3rQ3xEYO9YMGBZjIxSx64DUnFSwriJnixrRpFgoHgk5wZUa8uKJuruRiASiKeLWsFKm1XYB+GSO17+eeJ1v5naTWLxsSCY4iV4EsSV9R3elC1O2WpmxszzRYYMJYLCWVt9EThsO5WNMtvOYi9xcg3FM+WeIliaJoWYNOHwagahZprNFMR1ZN3Ib9jH0U9eAlg5ihLDgxN2HqO7uK2EydyPxn3KpbneIlklwqkvmGHfDYJjLI0ayzJiIxOZGsbhhHGmaxPSkHWay5TSJDFCqrg0DLiGsuKbDwhwIlVllsCZBn0UZevUV0BkYgqY4ip4gsSDfU3G71ryKFlACxQqBqAGsAfQBHpULGyJi8ELnPdo0Y7xcj3Kg9Nfkt2jqNS60ZpO6njPuUZpO6njPuVUb6K0ZpO6njPuUZpO6njPuUG+itGaTup4z7lGaTup4z7lBvorRmk7qeM+5Rmk7qeM+5QRNucIf8RF+JplSjbDP5C6qBziPgxJ4nqyim9AUUUUBS3HfxOG9Uv5VplS3HfxOG9Uv5VoGVFFFAUUUUBVa5dKxjhVllbDNMBihErO5hCsQuVAXKNII1bKPNJ6iastFBQ0w8kbYXmfOMHhZBO7QbmMBSl5AzBkZohIT5txYWACm9J9j8q8cMJztneeGJMPLLngEBlMgZJoY2KrnyExSK4843FyGAHU3UEEHgRY+kGoR2PDuY4Mg3UW7yJc2XclWj67mxReN721vUW1Nw+L2rv0imZ1jbdCSWKFWaKSZJDlUMhUxq+QM5zEZFvozGow2ttKDDQyF2nkxEs2FEcsccZjlLumHlARFJS0WZgb6PcaCuk1HxGCR3jd1BaJi0ZN+izKUJtwvlYjXtoW5niNv7RV8UkM0k7xPMmXmwCxhAu7cSBLO7OcuS5sGJsLXqdtDlJtOCV2bDFwJmUQoHkRk5vG6qkywZiTIW6RUDMSCQBV/wmDSPPkXLndpG46u3Fte21b6LblWI2/tIRARyYnpTyqZpcJrEi5d0MiYY5wwzkkJqVC5kvXQtpYuVMHJLEhknEBdEKlS8gS4BTiNfk8eqmdFEtzvE7anEcIGJxrREyGTEDA2lMiqmSBYjDYKzM5zlPkZb8TUrYe0MbLKIsVLPh5TGiiOPDB0YtCGeczGNkVhKzLlzZQYwCDmq9XooW5fi9s7SiwsZMuIaR455A3NRIzTROqRYYqkVo0cZnLMLnqYVKj5S41cVis4nbDqsuQLhnbdkCPcsMsIJzF2v0pPSEAJro1FC3M8RtDa0QMYaeaR1wxB3EeZDIkzTLGwjWIFWSP95oAeskV5gtu7TMV5lkjjZsOsk4izSwBsNFJKUwwiOYGUsC+uUuejYadNooW5cOVOOiZRMZ8rbgoThSWaHncokdwkdkc4VYyV0IvoA1R05Y7SlhxHNkeRhCzLI0OVYGjlxAdcpQF5SiwKsZB7TwN+s3rFEAvYAXJJsLXJ1J9Z7aLalbG2tjX2nJHNmjgUuqxbhirqACkomEeVb2JJMhuWy5QRervRRVQUUUUQUUUUC3bnCH/ERfiaZUt25wh/xEX4mmVAUUUUBSraUYbEYYG/CXgSvyV6waa0tx38ThvVL+VaCFtXbOHw4lMrTDdbsGzuS7TEhEQZ7sxI9AHG9rkSudw55ELuojKoXaUqhkcX3QJfVwuUkW+WvXcBPtvkpLNLNMsyh2eAwhhdYRGY945X5TsqOo7AxFxnas8VyRzTLqjYcRhDHJmPSLtJK5ykb0ylhmzEAlbkNwqLsbYTEwySyxK754mykGVrnoq5KjNcqN4ATwvcdVSJljQqGkKlzlUNMwLnsUFtT6BSjZfJ1lIaYx5gZWvEGVnknJLyNITmGjEBRw7dABJwWyHTEO7FJIzlymTM8qKii0YZri28zSZr36VraAijZHtHCNcrikNjY2xN7Egmx6emisf5T2VJlMSmzS5TlLWMzA5RqWsW4AddVVuTcjusIEQWOKRpJGjzA4jGMzPJEDpmjUOBfQCcdhFZS8infoO8W7zSAsFO8aORlVRc6KVw2eAcdGv6KhS05Y82TeHNp0d81+lmI0zX1CPb6p7DQRF84eDH983BDZj53BSQCeq+tV1uSEu9LjEuFJkY3LNI2cRoiiU3MYCRMCV18tJlymxGg8k5o41hj3LQ7qDDsGzKd0JA2IsLWvIGa+vyVoUtIWPNk3hz2zZd82bL3rZr29Nbeajtf7x/epLsPYLxTb2UxMwWQZlzZneVwzSOT1lURQPkgWBtoLDVGjmo7X+8f3qOajtf7x/erfRREPFQBUdgXuFJHlH4gE96tpwi9r/eP71GP/dSfUb8DW80Gjmo7X+8f3qOajtf7x/erfRQaOajtf7x/eo5qO1/vH96t9FAox+OhhkCSNIt4ZZy5kbKscBjDljmuD5ZbadR9F9OD2vh5FiZWlCywjEXaRlEcTWytIS9kzXsB15W7ptht/k+2ImSTOAscMihCNHlZkdGY28xWiVrDiVXssYLckXEWHQSKxTWW+aMSMEEaWKdJVjUEKoIPA5s1yYuxxz2DfLDvDmaMSDyxsQxIQDp3Ytkci19EPoqViVjjUtJIUUcWaZlAvoNS1qQ4bkqQ5D7jdB4XXJGVcLhghjhUknIgljL8T57DrvU6bYrb6N1KyRqGBWdnlKFrBnQEkElAVsbWzNbzmBonsYg2Uy2a2YgzMCF71s17emoEO04cuaUyYcALm38pjs7X6GsmpGU6jonqJsbJn5ITta8kKsGBMgVmZ7ypM7sCQCWEMSBToqgrqulT8NyUChlLZ97i0xErOSzOIguRb9paKMkaL0nAFrCobG2IlhSIzGRzHlDBlkd8wPm5crHOWJAAFySQBe9ELIYw7l473uHmN1IuSpIcrmAU3sTax7K07agZpMJZS0aT55ALaBYpMjEdaiQxnTUEKeqk+zNiSFJZlADTSSPDHKGTcRznM5sozCVycxvqtwunSJB+skJCETXEn7sic2k+qc/S+yhZIS+7E15B8gTnNpr5ue/Cq5guR0kTg54pggjKGUNo0Sg3KqQCWmzzZiTZpCQtxepi7GkgKSRhZJt3Iim2Vd/iH3ss73OiAqthqQLqONBskmWWLCzKJFzzRHK7lipuQVIzEEggjTsqxUkxOCEMOFiUkiOWFbni1tMx9JOp9dO6oKKKKIKV7SkC4nDEmwtL+VaaUtxv8ThvVL+VaCZztO8KOdp3hSPA8pDMMOsYG8lVi10fIhEbNbNYBumFBAa9r1Gl5TTRwb6VIjfEmAKhYG0UrpLIS3UIoZJLeii0svO07wo52neFItgcpziZt3kCi+Isb3ukTQGJx1WeLFK/wBoqXtLlNh4b9IyMoYssI3rIIyocsAdLGRBbj0hpQoy52neFHO07wpU/KmEXuJbrfOMhvEQWUBteJMbWte9r8Na14TlIDvFcB5I2iQrDdrtLcLq+UXJButzltYsTwhRwcYg+UP/AN0r3nad4VHTFiWGORQQrtGwDCxF3XQjtqLtbbZhTGMEDHDYffKL+eSsjBfRcxW+2qGXO07wo52neFViHlezSToN05jeRSEYlod3NuVEo4DOLsDccNARc1YtobVih/eSKGtcJe7v1dFB0mN9LAcahTbztO8KOdp3hSwcpYrxjJL5RynmjybCXm9n6XznRuL8L8NajfHTDbpZTvQGVWVClnZZFLKwW+oIVgANSRYAkgEUa4/FJupOkPMb8DW84tO8KhzbQEgnRVeyIwLlbIWC3Kg8SRmF9LXuL3BA0LyiTezIwIEIJJW8hspVbFFW4JLdEDNex4cKoZ87TvCjnad4VAHKKC18zgZGc3ikGUIGLBrr0XARjkPS04VlFyggZlUM2ZlZ7GNwQELBs116BBRtGsdOFBN52neFHO07wqBDyigYooZw0jZVVopFa4APSVkBQWdTdrA3rf8AC8W7MgYlQEOiMzHeAMoCAZmJDLoBfWiJHO07wo52neFL5uUMQLAEllOuZWjXQMzWkZcpKiN766FbGx0rVHyqw5TMTIOgj6QzEESLvBkO7Bk6IYmwuApJAsbFNBjE7w0/8/3r3nad4VBxONZD5NA7STBAC2QDyIkuWyt1R24cSK9m29Ejsjlw6qCwEcjLc5OgrhLO53qAKOkcw0oJvO07wo52neFL4OUuGdiolsQEY5lZLCXLluWUWvnXTqvravG5T4YAneMQED3EcjBgctgpC9NvKp0RcjONKFGPO07wo52neFRsRtmJOJc2j3pyRSSWSxIJyqbEgGwOpsbCtA5SQXIvKCADYwygnMFYKoyXZ7SIcg6WvCgYc7TvCjnad4VDi2/h2y2lU5hccRoMupuOiPKLxtxr1NvQFA4k6DC4OVtbo0nZfzY2P2W4kURp2ziFO4AIJ5xH+JpvSbH4tZY4HS+U4hB0lZCCrFSCrAMpBBFiOqnNAUUUUBS3G/xOG9Uv5VplSvaRPOcNlAJtLxNvkr12NBKg2fGixKq2EItHqTlGXJ269E21rVPseB1ytGCuaRra2zTBxIePyhK/iNSc0ndTxn3KM0ndTxn3KBZJyYwxZWCuhVMg3cskQyAIMpCOLi0UY/lFbOUOwo8VHle4YKyq6sylQ9swujAlTkUlSbEqp6hU/NJ3U8Z9yjNJ3U8Z9yilzcmcMfkN6fKydOzFruc/lDd2N2ueke2tuH2Dh0KFIwu7ChQGYDyefLdb2axlc3IOrX42NTM0ndTxn3KM0ndTxn3Kg1PAscaogsqtGAOwbxe2scXsmGVw7rdgANGZQwU5lV1BAkAYkgMCASe01jjcTlAEhhS5DDNLlvkYNpddeA9tb45nYAqIyDwIkJB+3JVRExGwMO4IMdiS5zKzK3lH3rdNSG1c5rXsDYjgK3LsuPcmE52Q6nPI7te+a+8Zi4INiCDpYWtW/NJ3U8Z9yjNJ3U8Z9ygTDkhhg2cb4NmVx5eU2ZHMoNi9mvIzMc19WPbXuzuSkEcMcbZ2dAt5BJIjllXJ0WD5kWxboA5RmOlOM0ndTxn3KM0ndTxn3Ki2hS7NjjWV0DAtG1xncp5vERlsgJyi5AuftNZtsSHeNIVJYm+ruQDmVzlXNZQWRSQAA2UXvW+dZGVlyoMwI886XFu5WeaTup4z7lVEHFcn8PJfMhF+OV3S9ySdFYC5zMCeNiRwrGLk5h1BAVtQwJMshJDlmNzmu2sj2JuRmNiL0wzSd1PGfcozSd1PGfcorQ+yoS4cp0gb3BI1so1ANmHk00NxdQbXrTBsCBEZFV8rZbjeSGxTRSrFsyEAAdEjgKm5pO6njPuUZpO6njPuUREGwsPmz7sEhg4uWYBhchgpOUG5J0HEk8dayl2NAyBDGMoCqACy2CAqoBBuBlZl46hiDcGpOaTup4z7lGaTup4z7lFaoIFLNceZICvoIiVb+xiPtrGbZMLBsyXzMWJzNfMcvSDXupG7SxBFsota1bI1kBY5U6Rv5500C9z+7WeaTup4z7lEQ4tgYdTcRC9gNSzWy5baMSB+7T15FvwFYHk5hToYVIyhcpLFMoy6ZCcv9mnVrkW/AVPzSd1PGfcozSd1PGfcorV8GRXDZdQm70ZgMliACt7GwJAJFxc241FOwIS8jsCxcrbpMu7CqigLZuibxA5hY9XAVPzSd1PGfcozSd1PGfcoiGNgYayruUstgARfQFWAN+Osacb+bWM/J/DuwYo1xfQSOFN1ZNUDZSbSNra+vGp2aTup4z7lGaTup4z7lFLdoYVYkgRBZRiUOpLG7MWJJYkkkkm5PXTilG2WfyF1UDnEfBies9WUU3ogooooCluO/icN6pfyrTKluO/icN6pfyrQMqKT7Y5QJh3KujFRHvCwK6CzmwQkMx8keHC9zYVFj5WxkoGQqWDE3ePoWErC/SvquHY8NLre2tirFRVfblUinK8brJe2QFWJHkyW0NsqrMrE9XDiQD6OVUXSBRwQWAtlbNuxmexB+ShD+kHS9Cj+ikEfKdSocxME3ckjHMhKCGxIIzcSHQjh52tq2wcolaZYMjZ2jMmjIw0LDKGViGPk2/p6bCkja+A3zQAqrRrKJHzAHRFYqBfr3m7PqQ0jw+DxxjmGsUjgpH0lWKHUsrqqMxfLZQNEzX6Q4kTF5XRFwipJe9jcBMpyxtqHsb3lC2te49IBMLytjdkXdsGbjdo8qXAK9PNlYnMBYHQ6UEGXC7SsWRhrkJjka7ZkRpj5RXCorTFYSoQ9Fb6XvWzB4LFljmOJVJMhbPMmdd1mZiMjkRtMzIuSPoKsZN1Y2qdiOUP/AC8eIRNHdo8rHXPd40UEG3SmVE/n6uFaMLypvus6X3pCjKQACgQTMWZrAJJLktxvG3E2FBBjwWPsoO9LxBHVhMojfKgd4yM2aR3lLReUGVUAYHMNd+M2djVvHBI9twqmaSTeEzOcrOsbGy5QobqADMArHgy2Pt3eQl3VsyIjPkG9zZh8lIszXup6Fsw001qTjdrpGyKQempfqUqq2HmsQzNdx0QL8euwIQdh4fF72Z8Q1lK2hXNnyhmcjOg0zIgjBIY5iWN+Fl8mz9pAL5cM2fM7KbBksqmNVIGRjvZmDagbmPTW1Sl5YIVVt04BBJ6cd11UAZc1yTnU+gXPCxOMfLSJlBEUlzG8jA5Vy5DIoBzEas0LADj0l042g04/CY1vKRiQM2byZnCiNSY4lU2LLmEZmlLDMcwABasZcJtBpLPI+7d2JMWRTGBkVFW8gKr0Xe9nJzjMulqfQbQaWB5IlG8AcKrEMC6XAGZCQQSBwP8AUUmw3K7MHfKN2pzrbVnw7hUifj0TJKzEHhljPXQa/g7HujiSUjMnQ3RMbRvPNmbM+8OfcIABYKCCRZuqyiBlCLG4yLo28DSuw+uXBB46nNSzZu395KEK2D2y9JCVO7zlWAYnQq4zAWvYcb2k47baRxNKUmKq+QjdOGJvluqMoLLc+cNLa3trVEDaoxZaYxLJmUDcEOgjIIUOShYF5LtIQHGTyaai5JVwpi2kCK2IO5ALkyRhd47iVonGdmJESJlF2A5wbt2OJuVEaMc62jFhvA6spJaFTwPAHEr68p9F9Q5XxXsY5RoS1wAQQzJly3zM3kzooJ9GhtAphwm0ygV2cCRmLsjIHj6MYHGUhFLtMeizAbuPoWLKd2Bjxs4aaKR41fMY966lGUujQuqICQpjiswOUnnD6aAF9s7bImcBY3CEOc7WX93IYiCh6Q1XrHXWram3xCZLxMyxhtQyi7LC2IygEi3QQi50v7aBjs2B0iRJH3jqLFyLFvSdeNuvr41JpBByoV2CLExYlltnj89d50R0rsPIt0gLC47Gy625WoFDNE48nnIBVmF42mACA5m6C8VBF2A1N7UpY6Kr3xti1OVsoUkklQVKxmbKVLZh0QASRYMwXje0ttrtkVt0wbfbpk0duBPRsbHgP63oG1FVxdo4qTcshihWSaWJklhMrjdGXXMmICglYbW11N79VaJcfj1YqGw8rb4xhVw7JdVQSG7NiSFvmUZrG2pytwoUcbc4Q/4iL8TTKlu3P7H/ABEf4mmVEFFFFAUq2kG5zhspANpeIv8AJXqBFNaW47+Jw3ql/KtBt5k283l48+UJcxnRQWOnT08837dK95mbAWhsBYDdcAeIHT0FTKKCNun7Y9f+mfR/f9A9lahgmzq4MYKhgAEIHTKljbPa90GvpPaanUUEVIGAsDEAL6CMga8fl0JA40BiFuFoyLdXf7KlUUESXDM3Ex9eu7NxcWJBz6G2lYQYEoqKu6AQWXyR6ItbTp6X66nUUEZYXAABiAFrDdmwtqLDPpWuVMq3ZoVVTe5jsFJPG5ewN249pqbSblfHI2EdYY95IWisl8oPlUJu3yQACSeoA0ElpREHvJAioM8nRyhAbnO3lOiLKdT2GtmIJUBneEAMACyHRnIRQCX4ksFHbe1UuDY2KTnzZN4wkEy5hYYydIYygsTpCkoYhb65UF+ic2/m05EYl57IrSbxsoCm8aDIozNmjzO+bN0ADDoEFiS0tQ2d0w/krhSo8mbAMbmwz6X66MRgM6FDugpVk0jIyqwsQDn6OnZWGDw04w0aGUCcKoZ2G9F+scVzm2mbS/G3VS3lVh5XghhO8kV5AuIMChWaMK75QpY5Vd1jQ6kZWa9r3AT9mTxyXbDy4dwnkyYhmClelkuslgRmvb01LGHbX91qAp8mdVF7L5/AXOnpNUjDNjTmMZxDPh8igB13MhgBkkS5tndnY4e9h5mbS1bmnxiuro07O8sarFNaNZhu5DLJlteKNTKlxpbm44swzQpcUw7A3G6Bta4iINh1Xz8PRWZSTvR/dn36qG0lxqPeAzvuoyjs11EkjyIDIkdyjqqPLILLcGNF1By1DmXFsxgjlxm8Ebvm0QJLMQkOdmZiI0EUkhUksc/AaJQpeFw7DQboAcLRnTW/f7QD9lBw7Xv5K/buzfU345+3WjHQysoEUqxtfVmj3lxbu5ltrY1JW9hfU9fVf7KqI0mHZgQTGQeI3Z1ubn5fbWvGYJpUdHMZV1Kt0DchgVOufjYkVOooIq4dha26FhYWjIsOwdPQeijm7cbxXtl/dnzezz+HoqVRQRThmOp3VyLHyR1F728/t1rLdyd6Pjf92ePb59SKKCPu5O9H2/uzxPX5/pPto3cnej+7Pv1IooFG2FfyF2UjnEfBSDxPXmNN6W7c4Q/4iL8TTKgKKKKApbjv4nDeqX8q0ypbjf4nDeqX8q0DKivbUWoPKK9tRag8or21FqDy9Y5xwuL1X+UnJ6TETxSoygRRsMjXyytvYZAjgA3S0Lag3BymzC4pVtXkY80cziPDpiZhigzC5Np4XijUy7sMwBKEggW1tewvFXcmvCw7R/8AvCqTjeSGJczuZUkknGHL3NlZoXmZolVkdUjCyR5bq1yhLC5JrKLkfPbRxCoXDqIY3EkZEErSEO7w5z0WFsuUXJ0AtQpc1cHgQbdhvQXHaPbSPZvJsRPiimWDfTiRWgVFbII41ytmQj94sjW/vXvqaWbT5J6mcJFvBPPMzhfKPFJh5ogmbLcnNIhyk209Aqi3s4AuSAO2+ntoMgHEgdfHq7aoezeS0whjcYbC5c0chwmdhFIViZN677n95mdWIKMPJrrcAiTDyREMczyJE5GDWOOyXMUiHEuwjuLogGIRVsb2S1hYVClxhiVFsgVVuTYAAXYlmOnWWYknrJNBhXMHIXOBlDWFwrEErfiASo067DsqiYTklKYV/wCWwgRiGOGDsIid1kE7Hc9KTMQSCnUDcsBXsvIzFv0jJGpaOPMoZyBJhEXmwDZR0BNvJGNrnojtoUv161xxKCxUAFiCxA1YgBQT2nKoHqAqnHknijOZjKms4xWQFv3yPkUZreZzS0ZFvO1qdyU2BLh5WaSOEFolRpEYs88iOzb5wY1sW3hNszWtbhQo0xe3oIt5vHy7qSOJrqfPmyZLadIHeDUaCzdhrMbYi3xgzHOGKHQ5c4RZiubhfduGt2X7KS8puSb4qcuHCo2HZSLm/OFEiQyWtayjEyn1qnZp5juTU0mCSPOq4oy76SQXsrzZkmyG1+jFNIiXHBUobGJ5U4bcpOJLxSI8isFJ8nF57kcQq3Fz6RW/EbfgQ4hS92wyo8qqCxUSAlAAPOZsugGuo7aXbG5L7t8QJAphIeKBAPMgmYyyg3GhZ3y24ZYUpdsnkhOjYczPG5PTxjWN5ZIWD4fLp5qm3H5sdtDZdaK0Y3FpEuaRsq3texOv2eon7K0/CkfWJAO0wygD0lilgPTwoibRXtqLVR5RXtqLUCzbnCH/ABEX4mmVLduDSH/ERfiaZUBRRRQFRcds6KbLvY1fLcrmF7E6G32VKooFnxewvzEfho+L2F+Yj8NM6KBZ8XsL8xH4aPi9hfmI/DTOigWfF7C/MR+Gj4vYX5iPw0zooFnxewvzEfho+L2F+Yj9lM6KBZ8XsL8xH4aPi9hfmI/DTOigWfF7C/MR+Gj4vYX5iP2UzooFnxewvzEfso+L2F+Yj9lM6KBZ8XsL8xH7KPi9hfmI/DTOigWfF7C/MR+Gj4vYX5iPw0zooFnxewvzEfho+L2F+Yj8NM6KBZ8XsL8xH4aPi9hfmI/DTOigrO3uS0DRgrBGQrqzLkBzqCMw1IA6JJqv4LY0UuIj8hBlNju0jCgAc3ckkm5sGb02lXSuisL6HUGsREo1AF+2w7APwAH2CpQqmO5KKd8UjUAm6r1nKq5cpv0QWzX7cvprCbk9FIJAYVIjkyrljVw5GZummmZcropGnSUnTjVxootqPFydZc0nNVuzaxDJlUc2XzSb28suXr69CDevU5Otkc7kAhegCqdK8rAnhqwiykXtra+t6u9FEU/C7Ayywtu75HRwwRUFryZi3yswBjHp4242uFFFAUUUVQUUUUBRRRQFFFFAUUUUBRRRQFFFFAUUUUBRRRQFFFFAUUUUBRRRQFFFFAUUUUBRRRQFFFFAUUUUBRRRQ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data:image/jpeg;base64,/9j/4AAQSkZJRgABAQAAAQABAAD/2wCEAAkGBxQTEhUUExQVFhQWFxwXGBgYGB4WGxUXFx0cFx0XHRgdHiogGR0lHBQXITEhJyktLi4uFyEzODMsNygtLisBCgoKDg0OFxAQGiwkHxwsLCwsLCwuLCwsLCwsLCssLCwsLCwrLCwsLCwsLCwsLCwsLCwsLCwsLCwsLCwsLCwsLP/AABEIAMIBAwMBIgACEQEDEQH/xAAcAAACAgMBAQAAAAAAAAAAAAAABQQGAgMHAQj/xABMEAACAQIDAwcGCwUGBQUBAAABAgMAEQQSIQUTMQYUIkFRUpIjMmFxkdIVFkJTVHKBk7Gy0wczNIKhQ2J0g6LBFyRjwvBEs9Hh8YT/xAAYAQEBAQEBAAAAAAAAAAAAAAAAAQIDBP/EACIRAQACAQQCAwEBAAAAAAAAAAABERICITFBE1EDImFxUv/aAAwDAQACEQMRAD8A7RUXaW0ocOm8nlSJL2zOwUXPAXPXoalUo5UYWOSELJhTilzg7oZDqL9K0jqptft661DkVYr9pOzI+OLQ/UV5PyqaW/8AF/Zl7LJK3qib8DY/0qThMLhY+GyjH6sNCx9qO1ThtvDp/YTp/wDxTfisZFbxZyRYP2kYV/MixrfVwsjfgKY4blWr+bhcd/NhmT81q8+MWF63y/XieP8AMorEcp8De3OsMD2GVVPsJpimf4Zw7SZv/Tzj6wjH4yVNjkvxBX0G3+xNK4dpQv5k0bfVlB/A1A2/ynw+EA3js0jeZFGzPJIeoKgPbpc2FMEylZb1X25ZYY4jm0ReeYecIU3ip9d/MXh1mq78HY7aGuJZsHhT/wCnjcmaRf8AqSHzQe6O2xHXW+TbuzdmoIIiA17CGC8kjN6bX6X1jVwXJccbjt2ubdyP2hAGI+zMCfsvVSxX7VMDGxWRcSjDirQMpH2HWoOI2ztKdS8UaYCADMZsSQzhQL5t1ay/ze2qBDsebauKISeeaKPR8RNoPTu4+CX6kvfrNuAmCxPt1nYn7Rdn4l8iTZH6llUx5vqk6E+i96sM+OK8IpG+rk/3cVyzbn7L8EsRZZ3w+UavKyuh9LXsR9hA14VUdlco8fhZGgweI5yiKWtkaRAii5YBwGRQOw5deumNcl3w7hiOUgTzsNjP5Yd5+RjUY8ucKPOGIT6+Gmj/AKsgH9a5rsj9pc0o8pi8NC//AFMLIUPqkSU/1AqW3LjFg6Y/ZLDjqJY9NeGYgHh29nbTGF3XkftCwJNhKhPZvYVPsaUGp8PKmFhcLKfqpvP/AGy1c7+OU7jpvgJfqlCP9U9/6Ug2lyswmpfCbPmfQBVgIZv8wBl/rSoN3ZvjLB1jEL9bDTge0x2pNN+07Z4kEaSPK2lzGhZVvp0nNlX7Tp11x6KKXFyP0Uw0KEK+GSWSHMCL2LFHXUdoHqHGrRstY4AUw29gubkQ46CS57SJVJPDrFMYV1KHlThG83EQk9gkQkexqmJtWI+awPqIP4GuYPtLFgEg4yQf34MLMP8AQUJ9tRY8ZO5s+Dhk0v5TAhOz5YxDqDrw4+yrjDNy65z9PT7K8O0U9Psrkb7QMfHZkAA4mKQxn2CP/upfNy6wSnLJDjYz/cnew8Mw/CrjpPs7Udpp6fZXnwrH6fZXIYuXWz7aYnFqew7xz/qzVGm5dRX8lLtGT0LDAR/qjzUx0H2dH23+0PC4Q2nTEIOpt1mQ+pwSL+jjSz/jJszvT/dH/wCa59tblrjMhK4Z918o4qEBSOzTKK53tHFLK2ZYY4ieIizZWPoVmOX1DSueqI6b0x7fUeyOW+CxI8jLnPWtrOPWhsw9lMTtyL+97P8A7r5ZxGxcbGiStDMFAurWJKDj1dJPttWyHlPjWAUYuUdWslvax4esmrt3CTE9S+pcLtaORgi5rm/EWGmtT64H+x55W2jGZ8VIzhZLROXcOMh6Qe5Q2vfSu+VJroFFFFQFJeVm3ocFCJZywQyKl1UtYsCQSBrbo9V6dVUf2o4dXwNmOGAEin/mSVjbRujmBBVtdCDfSrHJKXsrb0GJXNBMkg68rAketeK/aKnb6vm6ZMGHJWSTCzJwMbjFxn6kiEOpPpJqXsn9pONw5s0gnQdUo1t6HFm9t67R8kdufj9Pobf+mo2P2hHGjSTOqIvFnIAHtrlX/GKPdn/lpN7bQZwUv9bzrfy1z7bvKfEYqQSTvex6K28mnqQ3H2m57TSfkjoj457dT21ykGKU7iPD4fDcDjMVGozeiGJhdz/5oaU7HfCAbvZ2z2x0l+liZlCIG7QTbL9Xo/bVe2ArSkS8wfGvwzzT3TT5ITLaw7CTarxHtHbJUCPCYWFRoAz3AHqVtPZUibamKbMHyInlOfF4kxqRYwYVmRLdhYnX2H105w/JbBYNWljz4cKt2cTyLZR1kljVbnn291c0H1bf916r21sDtfEDJi1meIG+WMw2uOBIXU29N6szEdJV9stp7c59KUbFSx4BWGjnPLOw4ZI1XMzG4sCCF0J1sKtWw8Jjwix4QthsKo0OKjiaRr/KEUaKQesl2uapOA2VzdicuPQnQlEkiNuzeKnD1GtuJxuFYASc7BPU2NAP2h204ddZv21XpK5V4tsPiMiT8+xZ65Yt5ze40yKH3av12yacT1VpSWXC4ZzNJhkZ9TGzb6bEPrfeKrEMNdAxyDrS5qANl4Q23YlIvqM2Emv9uYH+vbTFcKgW5UhVHFsNF0QOvMrm1S1Jsbtm4aadI55ZAFjE0jSbqO2pESqFBv1krrwTjSLD7RlQdGaVFHUshA17FzC+vZ66Z7UxDTyqcNvJhGB0xG1lJNxoFuLca3wcnmAV5DduLZg1gOoAOqj7b2HVWVJWxEhUvrYmzPfMxuLHQt19tvtFYRThBwjY6G5uSOu1xp1WNu2rCmFiZulIxA+SwR1v2kR4pWvWWIweCt+9jikB0YJKtiO0NNIppS2XYFt3EZMoLSkmNdy7ebxIdrKePBQ/ptTTyCwq2IxQlkYFhHDFEVUcLGVlClh1hbn0HjULGbRdJDK82HxjFcgZ2JyrwtubqD6rEdfbUmPaHPZlVpIoYltpKS28I7wWwy31CAqg9NEaeSuwExTtJJMkEC3uc8ayG2tgbCwHWxFuwHqtgwuFcGPCJisVbQscTJHCvrkLAN6lBppHsDCgCfEMJ8q3DyFd0ijuxraNV07DVO25iocc+WGODD4ZD08Q6Khb0A2B9SjU9dhW6qGbsubYPOsTucOI2I/eOgYxR/5jkvJbvaXPAdddP2JyUwuGjCCKORvlO6Asx+29h6BVRwU+HCCPZ+ElxBGhmu0KMR1tJcEnU6aeit3xfmytJjMY0MVulHFLJlA7C8jH2Wq6YpNU2sW1NvYHCdFigccI4tWv2ZV0H22qu7X5Y4sgGNBhI281p+lI4OnQhALXuewjhrS7ZGzt5JfZqvh4QbNiJLMX6iI1YX+249Nqsmz+S6wOZEmkMjcZJFjkY/zMuYcO2r9p4TaFXh5J4rGsJJ3lC9+fzyP7kINox6z9lXPYXJfD4SxjRWk+cfVvs6l+wCtrpifkzx/zQE/lkFeK+JHF4G/kdP8AvatRoiEnVMm+8PYPsP8A9Ck+1uT2GxFzJCMx+WvQbxKbn7b1i+IxI/soG/zWX+m6P417z2brgH8soP5gtamp5Zi44Yfs+5HDDbSiljlZkCyDI666oRfMAAfYK7FXN+RmOdsWitBKgs3SZoyuinuuT/SukV5/kiInZ10zMxuKKKKwoqs/tB2PFisKIps2TeK3ROU3Aa2tvTVmqBtLaBjaNVieVpM1gpQWCC5JLso6xSORyqHkHs9f7Et9aRz/AEDWrXtTkFgpR0FMLDgYzp9qtcH+h9NdT+EZvoU33kH6tHwjN9Cm+8g/Vrrnp/yzjq9uH43kkY0KvhYp16pcMdzOvpMTEo/qFVdJHwjlsNiGUjzlYbpx12khfRtOzMPVX0x8IzfQpvvIP1a8O0JfoUvjg/VrEzHTUX24fsn9oWHey42CK/ziorqfWhuR9l6ueAgwUq54I8OVPXGqj25eBq+8/l+gy+OD9WgbQm+hS+OD9WtR8lcpOi+FKbZ8R+cX6s0qflcUDBqOEkw/znb8xNXb4Rm+hTfeQfq0fCM30Kb7yD9WteWPTOE+1IOHfqxMw+6P4xE148clrb8t9eND+AWrx8IzfQpvvIP1aPhGb6FN95B+rU8v4YS4vyp2nBCcjLhMRMTYRDC5mueALCTo8R1E+g0twfImSdt9OkMKk3GHS6adVyoOU+0+qu88/l+gy+OD9WvfhGb6FN95B+rWcomd4bqY4cji5N7sWiQRj+5iWP8ASSFqwbY8w1Ekp9F4W/ARn+tdf+EZvoU3jg/Vo+EZvoU33kH6tXOPSVLjLYDE9YLD0gj8uKI/pQJMTHa0T6C3RkcafVMLg+2uzfCM30Kbxwfq0fCM30Kb7yD9WplBTjEu23H7zDYhv8mNx/VEpNtOfBTavG8Dd7mpX2hXKn12r6A+EJvoU3jg/Vo+EZvoU33kH6tSddrEU+WMdMoGRMRnjve3SUEjhdWA19tTuT+1cHEbzwiRhwYnOB6lPR9oFfTHP5voM3jg/Vo59L9Bl8cH6tZiaau3GMR+0DDBPJZmfgEIEYB9LNYKPVel8csM7CXH4uB7G6wI43aeux6Z/wDNRXd+fy/QZfHB+rRz+X6DL44P1a35J7YxjpyKTlngkFt8thoAqsbegWW1RpP2gYQcGdvUh/3tXZufy/QZfHB+rRz+X6DL44P1avl1GEOLDlwjeZh8Q3qUf7Ma8PKnEN5mBk/nfJ/212v4Rm+hTfeQfq0fCM30Kbxwfq08sphDinwvtBvNwsSfXlB/AivN5tNvlYRPEf8A5rtnwjN9Cm8cH6tHwjN9Cm+8g/Vp5P6Yub/s8hxYx8ZmxCOmV7oqAXOU2N7XrrtKPhZ1ZA+FlQO4TMWhIUtwuFkJt6hTesapuWoihRRRUBS3HfxOG9Uv5VplSraRbnOGygE2l4m3yV6wDQNaK0ZpO6njPuUZpO6njPuUG+itGaTup4z7lGaTup4z7lBvorRmk7qeM+5Rmk7qeM+5Qb6Kjh5DwWPxn3K9zSd1PGfcoKdy0bECV8Ph5JFfGQho2X+xOFzNKwPVnVoU06zftrF9pCYR4h5miwmLmC5szRAQxRtkXPcbrezZznFsylFvqKuV5O5H4z7leAPbLu48trWzm1uy2ThUW3PsfJewgTE4nC85fdLFiGDOFwzZzHKZAzIJCbAMekjZeqmvJbbiCUnEYqMlsNhVGeTLmkMmJVgFcKd5fKjdFSWXUAiwtoMncj0/vnT/AEViUbNm3cWYaZsxuB2X3d6FqjydxQRsOIsQ0jTyzCaBpDLlCmQmVQSWhysiKRcJ07WzEVL5YvMssawswOMjbCAgnycmZXWVepSsJxTE8TkQdlWJI2BLCOIFuJDEFvWd3rWZMncj8Z9yhbn+Lx++wE2JnmeIJDHAh3rQ3xEYO9YMGBZjIxSx64DUnFSwriJnixrRpFgoHgk5wZUa8uKJuruRiASiKeLWsFKm1XYB+GSO17+eeJ1v5naTWLxsSCY4iV4EsSV9R3elC1O2WpmxszzRYYMJYLCWVt9EThsO5WNMtvOYi9xcg3FM+WeIliaJoWYNOHwagahZprNFMR1ZN3Ib9jH0U9eAlg5ihLDgxN2HqO7uK2EydyPxn3KpbneIlklwqkvmGHfDYJjLI0ayzJiIxOZGsbhhHGmaxPSkHWay5TSJDFCqrg0DLiGsuKbDwhwIlVllsCZBn0UZevUV0BkYgqY4ip4gsSDfU3G71ryKFlACxQqBqAGsAfQBHpULGyJi8ELnPdo0Y7xcj3Kg9Nfkt2jqNS60ZpO6njPuUZpO6njPuVUb6K0ZpO6njPuUZpO6njPuUG+itGaTup4z7lGaTup4z7lBvorRmk7qeM+5Rmk7qeM+5QRNucIf8RF+JplSjbDP5C6qBziPgxJ4nqyim9AUUUUBS3HfxOG9Uv5VplS3HfxOG9Uv5VoGVFFFAUUUUBVa5dKxjhVllbDNMBihErO5hCsQuVAXKNII1bKPNJ6iastFBQ0w8kbYXmfOMHhZBO7QbmMBSl5AzBkZohIT5txYWACm9J9j8q8cMJztneeGJMPLLngEBlMgZJoY2KrnyExSK4843FyGAHU3UEEHgRY+kGoR2PDuY4Mg3UW7yJc2XclWj67mxReN721vUW1Nw+L2rv0imZ1jbdCSWKFWaKSZJDlUMhUxq+QM5zEZFvozGow2ttKDDQyF2nkxEs2FEcsccZjlLumHlARFJS0WZgb6PcaCuk1HxGCR3jd1BaJi0ZN+izKUJtwvlYjXtoW5niNv7RV8UkM0k7xPMmXmwCxhAu7cSBLO7OcuS5sGJsLXqdtDlJtOCV2bDFwJmUQoHkRk5vG6qkywZiTIW6RUDMSCQBV/wmDSPPkXLndpG46u3Fte21b6LblWI2/tIRARyYnpTyqZpcJrEi5d0MiYY5wwzkkJqVC5kvXQtpYuVMHJLEhknEBdEKlS8gS4BTiNfk8eqmdFEtzvE7anEcIGJxrREyGTEDA2lMiqmSBYjDYKzM5zlPkZb8TUrYe0MbLKIsVLPh5TGiiOPDB0YtCGeczGNkVhKzLlzZQYwCDmq9XooW5fi9s7SiwsZMuIaR455A3NRIzTROqRYYqkVo0cZnLMLnqYVKj5S41cVis4nbDqsuQLhnbdkCPcsMsIJzF2v0pPSEAJro1FC3M8RtDa0QMYaeaR1wxB3EeZDIkzTLGwjWIFWSP95oAeskV5gtu7TMV5lkjjZsOsk4izSwBsNFJKUwwiOYGUsC+uUuejYadNooW5cOVOOiZRMZ8rbgoThSWaHncokdwkdkc4VYyV0IvoA1R05Y7SlhxHNkeRhCzLI0OVYGjlxAdcpQF5SiwKsZB7TwN+s3rFEAvYAXJJsLXJ1J9Z7aLalbG2tjX2nJHNmjgUuqxbhirqACkomEeVb2JJMhuWy5QRervRRVQUUUUQUUUUC3bnCH/ERfiaZUt25wh/xEX4mmVAUUUUBSraUYbEYYG/CXgSvyV6waa0tx38ThvVL+VaCFtXbOHw4lMrTDdbsGzuS7TEhEQZ7sxI9AHG9rkSudw55ELuojKoXaUqhkcX3QJfVwuUkW+WvXcBPtvkpLNLNMsyh2eAwhhdYRGY945X5TsqOo7AxFxnas8VyRzTLqjYcRhDHJmPSLtJK5ykb0ylhmzEAlbkNwqLsbYTEwySyxK754mykGVrnoq5KjNcqN4ATwvcdVSJljQqGkKlzlUNMwLnsUFtT6BSjZfJ1lIaYx5gZWvEGVnknJLyNITmGjEBRw7dABJwWyHTEO7FJIzlymTM8qKii0YZri28zSZr36VraAijZHtHCNcrikNjY2xN7Egmx6emisf5T2VJlMSmzS5TlLWMzA5RqWsW4AddVVuTcjusIEQWOKRpJGjzA4jGMzPJEDpmjUOBfQCcdhFZS8infoO8W7zSAsFO8aORlVRc6KVw2eAcdGv6KhS05Y82TeHNp0d81+lmI0zX1CPb6p7DQRF84eDH983BDZj53BSQCeq+tV1uSEu9LjEuFJkY3LNI2cRoiiU3MYCRMCV18tJlymxGg8k5o41hj3LQ7qDDsGzKd0JA2IsLWvIGa+vyVoUtIWPNk3hz2zZd82bL3rZr29Nbeajtf7x/epLsPYLxTb2UxMwWQZlzZneVwzSOT1lURQPkgWBtoLDVGjmo7X+8f3qOajtf7x/erfRREPFQBUdgXuFJHlH4gE96tpwi9r/eP71GP/dSfUb8DW80Gjmo7X+8f3qOajtf7x/erfRQaOajtf7x/eo5qO1/vH96t9FAox+OhhkCSNIt4ZZy5kbKscBjDljmuD5ZbadR9F9OD2vh5FiZWlCywjEXaRlEcTWytIS9kzXsB15W7ptht/k+2ImSTOAscMihCNHlZkdGY28xWiVrDiVXssYLckXEWHQSKxTWW+aMSMEEaWKdJVjUEKoIPA5s1yYuxxz2DfLDvDmaMSDyxsQxIQDp3Ytkci19EPoqViVjjUtJIUUcWaZlAvoNS1qQ4bkqQ5D7jdB4XXJGVcLhghjhUknIgljL8T57DrvU6bYrb6N1KyRqGBWdnlKFrBnQEkElAVsbWzNbzmBonsYg2Uy2a2YgzMCF71s17emoEO04cuaUyYcALm38pjs7X6GsmpGU6jonqJsbJn5ITta8kKsGBMgVmZ7ypM7sCQCWEMSBToqgrqulT8NyUChlLZ97i0xErOSzOIguRb9paKMkaL0nAFrCobG2IlhSIzGRzHlDBlkd8wPm5crHOWJAAFySQBe9ELIYw7l473uHmN1IuSpIcrmAU3sTax7K07agZpMJZS0aT55ALaBYpMjEdaiQxnTUEKeqk+zNiSFJZlADTSSPDHKGTcRznM5sozCVycxvqtwunSJB+skJCETXEn7sic2k+qc/S+yhZIS+7E15B8gTnNpr5ue/Cq5guR0kTg54pggjKGUNo0Sg3KqQCWmzzZiTZpCQtxepi7GkgKSRhZJt3Iim2Vd/iH3ss73OiAqthqQLqONBskmWWLCzKJFzzRHK7lipuQVIzEEggjTsqxUkxOCEMOFiUkiOWFbni1tMx9JOp9dO6oKKKKIKV7SkC4nDEmwtL+VaaUtxv8ThvVL+VaCZztO8KOdp3hSPA8pDMMOsYG8lVi10fIhEbNbNYBumFBAa9r1Gl5TTRwb6VIjfEmAKhYG0UrpLIS3UIoZJLeii0svO07wo52neFItgcpziZt3kCi+Isb3ukTQGJx1WeLFK/wBoqXtLlNh4b9IyMoYssI3rIIyocsAdLGRBbj0hpQoy52neFHO07wpU/KmEXuJbrfOMhvEQWUBteJMbWte9r8Na14TlIDvFcB5I2iQrDdrtLcLq+UXJButzltYsTwhRwcYg+UP/AN0r3nad4VHTFiWGORQQrtGwDCxF3XQjtqLtbbZhTGMEDHDYffKL+eSsjBfRcxW+2qGXO07wo52neFViHlezSToN05jeRSEYlod3NuVEo4DOLsDccNARc1YtobVih/eSKGtcJe7v1dFB0mN9LAcahTbztO8KOdp3hSwcpYrxjJL5RynmjybCXm9n6XznRuL8L8NajfHTDbpZTvQGVWVClnZZFLKwW+oIVgANSRYAkgEUa4/FJupOkPMb8DW84tO8KhzbQEgnRVeyIwLlbIWC3Kg8SRmF9LXuL3BA0LyiTezIwIEIJJW8hspVbFFW4JLdEDNex4cKoZ87TvCjnad4VAHKKC18zgZGc3ikGUIGLBrr0XARjkPS04VlFyggZlUM2ZlZ7GNwQELBs116BBRtGsdOFBN52neFHO07wqBDyigYooZw0jZVVopFa4APSVkBQWdTdrA3rf8AC8W7MgYlQEOiMzHeAMoCAZmJDLoBfWiJHO07wo52neFL5uUMQLAEllOuZWjXQMzWkZcpKiN766FbGx0rVHyqw5TMTIOgj6QzEESLvBkO7Bk6IYmwuApJAsbFNBjE7w0/8/3r3nad4VBxONZD5NA7STBAC2QDyIkuWyt1R24cSK9m29Ejsjlw6qCwEcjLc5OgrhLO53qAKOkcw0oJvO07wo52neFL4OUuGdiolsQEY5lZLCXLluWUWvnXTqvravG5T4YAneMQED3EcjBgctgpC9NvKp0RcjONKFGPO07wo52neFRsRtmJOJc2j3pyRSSWSxIJyqbEgGwOpsbCtA5SQXIvKCADYwygnMFYKoyXZ7SIcg6WvCgYc7TvCjnad4VDi2/h2y2lU5hccRoMupuOiPKLxtxr1NvQFA4k6DC4OVtbo0nZfzY2P2W4kURp2ziFO4AIJ5xH+JpvSbH4tZY4HS+U4hB0lZCCrFSCrAMpBBFiOqnNAUUUUBS3G/xOG9Uv5VplSvaRPOcNlAJtLxNvkr12NBKg2fGixKq2EItHqTlGXJ269E21rVPseB1ytGCuaRra2zTBxIePyhK/iNSc0ndTxn3KM0ndTxn3KBZJyYwxZWCuhVMg3cskQyAIMpCOLi0UY/lFbOUOwo8VHle4YKyq6sylQ9swujAlTkUlSbEqp6hU/NJ3U8Z9yjNJ3U8Z9yilzcmcMfkN6fKydOzFruc/lDd2N2ueke2tuH2Dh0KFIwu7ChQGYDyefLdb2axlc3IOrX42NTM0ndTxn3KM0ndTxn3Kg1PAscaogsqtGAOwbxe2scXsmGVw7rdgANGZQwU5lV1BAkAYkgMCASe01jjcTlAEhhS5DDNLlvkYNpddeA9tb45nYAqIyDwIkJB+3JVRExGwMO4IMdiS5zKzK3lH3rdNSG1c5rXsDYjgK3LsuPcmE52Q6nPI7te+a+8Zi4INiCDpYWtW/NJ3U8Z9yjNJ3U8Z9ygTDkhhg2cb4NmVx5eU2ZHMoNi9mvIzMc19WPbXuzuSkEcMcbZ2dAt5BJIjllXJ0WD5kWxboA5RmOlOM0ndTxn3KM0ndTxn3Ki2hS7NjjWV0DAtG1xncp5vERlsgJyi5AuftNZtsSHeNIVJYm+ruQDmVzlXNZQWRSQAA2UXvW+dZGVlyoMwI886XFu5WeaTup4z7lVEHFcn8PJfMhF+OV3S9ySdFYC5zMCeNiRwrGLk5h1BAVtQwJMshJDlmNzmu2sj2JuRmNiL0wzSd1PGfcozSd1PGfcorQ+yoS4cp0gb3BI1so1ANmHk00NxdQbXrTBsCBEZFV8rZbjeSGxTRSrFsyEAAdEjgKm5pO6njPuUZpO6njPuUREGwsPmz7sEhg4uWYBhchgpOUG5J0HEk8dayl2NAyBDGMoCqACy2CAqoBBuBlZl46hiDcGpOaTup4z7lGaTup4z7lFaoIFLNceZICvoIiVb+xiPtrGbZMLBsyXzMWJzNfMcvSDXupG7SxBFsota1bI1kBY5U6Rv5500C9z+7WeaTup4z7lEQ4tgYdTcRC9gNSzWy5baMSB+7T15FvwFYHk5hToYVIyhcpLFMoy6ZCcv9mnVrkW/AVPzSd1PGfcozSd1PGfcorV8GRXDZdQm70ZgMliACt7GwJAJFxc241FOwIS8jsCxcrbpMu7CqigLZuibxA5hY9XAVPzSd1PGfcozSd1PGfcoiGNgYayruUstgARfQFWAN+Osacb+bWM/J/DuwYo1xfQSOFN1ZNUDZSbSNra+vGp2aTup4z7lGaTup4z7lFLdoYVYkgRBZRiUOpLG7MWJJYkkkkm5PXTilG2WfyF1UDnEfBies9WUU3ogooooCluO/icN6pfyrTKluO/icN6pfyrQMqKT7Y5QJh3KujFRHvCwK6CzmwQkMx8keHC9zYVFj5WxkoGQqWDE3ePoWErC/SvquHY8NLre2tirFRVfblUinK8brJe2QFWJHkyW0NsqrMrE9XDiQD6OVUXSBRwQWAtlbNuxmexB+ShD+kHS9Cj+ikEfKdSocxME3ckjHMhKCGxIIzcSHQjh52tq2wcolaZYMjZ2jMmjIw0LDKGViGPk2/p6bCkja+A3zQAqrRrKJHzAHRFYqBfr3m7PqQ0jw+DxxjmGsUjgpH0lWKHUsrqqMxfLZQNEzX6Q4kTF5XRFwipJe9jcBMpyxtqHsb3lC2te49IBMLytjdkXdsGbjdo8qXAK9PNlYnMBYHQ6UEGXC7SsWRhrkJjka7ZkRpj5RXCorTFYSoQ9Fb6XvWzB4LFljmOJVJMhbPMmdd1mZiMjkRtMzIuSPoKsZN1Y2qdiOUP/AC8eIRNHdo8rHXPd40UEG3SmVE/n6uFaMLypvus6X3pCjKQACgQTMWZrAJJLktxvG3E2FBBjwWPsoO9LxBHVhMojfKgd4yM2aR3lLReUGVUAYHMNd+M2djVvHBI9twqmaSTeEzOcrOsbGy5QobqADMArHgy2Pt3eQl3VsyIjPkG9zZh8lIszXup6Fsw001qTjdrpGyKQempfqUqq2HmsQzNdx0QL8euwIQdh4fF72Z8Q1lK2hXNnyhmcjOg0zIgjBIY5iWN+Fl8mz9pAL5cM2fM7KbBksqmNVIGRjvZmDagbmPTW1Sl5YIVVt04BBJ6cd11UAZc1yTnU+gXPCxOMfLSJlBEUlzG8jA5Vy5DIoBzEas0LADj0l042g04/CY1vKRiQM2byZnCiNSY4lU2LLmEZmlLDMcwABasZcJtBpLPI+7d2JMWRTGBkVFW8gKr0Xe9nJzjMulqfQbQaWB5IlG8AcKrEMC6XAGZCQQSBwP8AUUmw3K7MHfKN2pzrbVnw7hUifj0TJKzEHhljPXQa/g7HujiSUjMnQ3RMbRvPNmbM+8OfcIABYKCCRZuqyiBlCLG4yLo28DSuw+uXBB46nNSzZu395KEK2D2y9JCVO7zlWAYnQq4zAWvYcb2k47baRxNKUmKq+QjdOGJvluqMoLLc+cNLa3trVEDaoxZaYxLJmUDcEOgjIIUOShYF5LtIQHGTyaai5JVwpi2kCK2IO5ALkyRhd47iVonGdmJESJlF2A5wbt2OJuVEaMc62jFhvA6spJaFTwPAHEr68p9F9Q5XxXsY5RoS1wAQQzJly3zM3kzooJ9GhtAphwm0ygV2cCRmLsjIHj6MYHGUhFLtMeizAbuPoWLKd2Bjxs4aaKR41fMY966lGUujQuqICQpjiswOUnnD6aAF9s7bImcBY3CEOc7WX93IYiCh6Q1XrHXWram3xCZLxMyxhtQyi7LC2IygEi3QQi50v7aBjs2B0iRJH3jqLFyLFvSdeNuvr41JpBByoV2CLExYlltnj89d50R0rsPIt0gLC47Gy625WoFDNE48nnIBVmF42mACA5m6C8VBF2A1N7UpY6Kr3xti1OVsoUkklQVKxmbKVLZh0QASRYMwXje0ttrtkVt0wbfbpk0duBPRsbHgP63oG1FVxdo4qTcshihWSaWJklhMrjdGXXMmICglYbW11N79VaJcfj1YqGw8rb4xhVw7JdVQSG7NiSFvmUZrG2pytwoUcbc4Q/4iL8TTKlu3P7H/ABEf4mmVEFFFFAUq2kG5zhspANpeIv8AJXqBFNaW47+Jw3ql/KtBt5k283l48+UJcxnRQWOnT08837dK95mbAWhsBYDdcAeIHT0FTKKCNun7Y9f+mfR/f9A9lahgmzq4MYKhgAEIHTKljbPa90GvpPaanUUEVIGAsDEAL6CMga8fl0JA40BiFuFoyLdXf7KlUUESXDM3Ex9eu7NxcWJBz6G2lYQYEoqKu6AQWXyR6ItbTp6X66nUUEZYXAABiAFrDdmwtqLDPpWuVMq3ZoVVTe5jsFJPG5ewN249pqbSblfHI2EdYY95IWisl8oPlUJu3yQACSeoA0ElpREHvJAioM8nRyhAbnO3lOiLKdT2GtmIJUBneEAMACyHRnIRQCX4ksFHbe1UuDY2KTnzZN4wkEy5hYYydIYygsTpCkoYhb65UF+ic2/m05EYl57IrSbxsoCm8aDIozNmjzO+bN0ADDoEFiS0tQ2d0w/krhSo8mbAMbmwz6X66MRgM6FDugpVk0jIyqwsQDn6OnZWGDw04w0aGUCcKoZ2G9F+scVzm2mbS/G3VS3lVh5XghhO8kV5AuIMChWaMK75QpY5Vd1jQ6kZWa9r3AT9mTxyXbDy4dwnkyYhmClelkuslgRmvb01LGHbX91qAp8mdVF7L5/AXOnpNUjDNjTmMZxDPh8igB13MhgBkkS5tndnY4e9h5mbS1bmnxiuro07O8sarFNaNZhu5DLJlteKNTKlxpbm44swzQpcUw7A3G6Bta4iINh1Xz8PRWZSTvR/dn36qG0lxqPeAzvuoyjs11EkjyIDIkdyjqqPLILLcGNF1By1DmXFsxgjlxm8Ebvm0QJLMQkOdmZiI0EUkhUksc/AaJQpeFw7DQboAcLRnTW/f7QD9lBw7Xv5K/buzfU345+3WjHQysoEUqxtfVmj3lxbu5ltrY1JW9hfU9fVf7KqI0mHZgQTGQeI3Z1ubn5fbWvGYJpUdHMZV1Kt0DchgVOufjYkVOooIq4dha26FhYWjIsOwdPQeijm7cbxXtl/dnzezz+HoqVRQRThmOp3VyLHyR1F728/t1rLdyd6Pjf92ePb59SKKCPu5O9H2/uzxPX5/pPto3cnej+7Pv1IooFG2FfyF2UjnEfBSDxPXmNN6W7c4Q/4iL8TTKgKKKKApbjv4nDeqX8q0ypbjf4nDeqX8q0DKivbUWoPKK9tRag8or21FqDy9Y5xwuL1X+UnJ6TETxSoygRRsMjXyytvYZAjgA3S0Lag3BymzC4pVtXkY80cziPDpiZhigzC5Np4XijUy7sMwBKEggW1tewvFXcmvCw7R/8AvCqTjeSGJczuZUkknGHL3NlZoXmZolVkdUjCyR5bq1yhLC5JrKLkfPbRxCoXDqIY3EkZEErSEO7w5z0WFsuUXJ0AtQpc1cHgQbdhvQXHaPbSPZvJsRPiimWDfTiRWgVFbII41ytmQj94sjW/vXvqaWbT5J6mcJFvBPPMzhfKPFJh5ogmbLcnNIhyk209Aqi3s4AuSAO2+ntoMgHEgdfHq7aoezeS0whjcYbC5c0chwmdhFIViZN677n95mdWIKMPJrrcAiTDyREMczyJE5GDWOOyXMUiHEuwjuLogGIRVsb2S1hYVClxhiVFsgVVuTYAAXYlmOnWWYknrJNBhXMHIXOBlDWFwrEErfiASo067DsqiYTklKYV/wCWwgRiGOGDsIid1kE7Hc9KTMQSCnUDcsBXsvIzFv0jJGpaOPMoZyBJhEXmwDZR0BNvJGNrnojtoUv161xxKCxUAFiCxA1YgBQT2nKoHqAqnHknijOZjKms4xWQFv3yPkUZreZzS0ZFvO1qdyU2BLh5WaSOEFolRpEYs88iOzb5wY1sW3hNszWtbhQo0xe3oIt5vHy7qSOJrqfPmyZLadIHeDUaCzdhrMbYi3xgzHOGKHQ5c4RZiubhfduGt2X7KS8puSb4qcuHCo2HZSLm/OFEiQyWtayjEyn1qnZp5juTU0mCSPOq4oy76SQXsrzZkmyG1+jFNIiXHBUobGJ5U4bcpOJLxSI8isFJ8nF57kcQq3Fz6RW/EbfgQ4hS92wyo8qqCxUSAlAAPOZsugGuo7aXbG5L7t8QJAphIeKBAPMgmYyyg3GhZ3y24ZYUpdsnkhOjYczPG5PTxjWN5ZIWD4fLp5qm3H5sdtDZdaK0Y3FpEuaRsq3texOv2eon7K0/CkfWJAO0wygD0lilgPTwoibRXtqLVR5RXtqLUCzbnCH/ABEX4mmVLduDSH/ERfiaZUBRRRQFRcds6KbLvY1fLcrmF7E6G32VKooFnxewvzEfho+L2F+Yj8NM6KBZ8XsL8xH4aPi9hfmI/DTOigWfF7C/MR+Gj4vYX5iPw0zooFnxewvzEfho+L2F+Yj9lM6KBZ8XsL8xH4aPi9hfmI/DTOigWfF7C/MR+Gj4vYX5iP2UzooFnxewvzEfso+L2F+Yj9lM6KBZ8XsL8xH7KPi9hfmI/DTOigWfF7C/MR+Gj4vYX5iPw0zooFnxewvzEfho+L2F+Yj8NM6KBZ8XsL8xH4aPi9hfmI/DTOigrO3uS0DRgrBGQrqzLkBzqCMw1IA6JJqv4LY0UuIj8hBlNju0jCgAc3ckkm5sGb02lXSuisL6HUGsREo1AF+2w7APwAH2CpQqmO5KKd8UjUAm6r1nKq5cpv0QWzX7cvprCbk9FIJAYVIjkyrljVw5GZummmZcropGnSUnTjVxootqPFydZc0nNVuzaxDJlUc2XzSb28suXr69CDevU5Otkc7kAhegCqdK8rAnhqwiykXtra+t6u9FEU/C7Ayywtu75HRwwRUFryZi3yswBjHp4242uFFFAUUUVQUUUUBRRRQFFFFAUUUUBRRRQFFFFAUUUUBRRRQFFFFAUUUUBRRRQFFFFAUUUUBRRRQFFFFAUUUUBRRRQ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data:image/jpeg;base64,/9j/4AAQSkZJRgABAQAAAQABAAD/2wCEAAkGBxQTEhUUExQVFhQWFxwXGBgYGB4WGxUXFx0cFx0XHRgdHiogGR0lHBQXITEhJyktLi4uFyEzODMsNygtLisBCgoKDg0OFxAQGiwkHxwsLCwsLCwuLCwsLCwsLCssLCwsLCwrLCwsLCwsLCwsLCwsLCwsLCwsLCwsLCwsLCwsLP/AABEIAMIBAwMBIgACEQEDEQH/xAAcAAACAgMBAQAAAAAAAAAAAAAABQQGAgMHAQj/xABMEAACAQIDAwcGCwUGBQUBAAABAgMAEQQSIQUTMQYUIkFRUpIjMmFxkdIVFkJTVHKBk7Gy0wczNIKhQ2J0g6LBFyRjwvBEs9Hh8YT/xAAYAQEBAQEBAAAAAAAAAAAAAAAAAQIDBP/EACIRAQACAQQCAwEBAAAAAAAAAAABERICITFBE1EDImFxUv/aAAwDAQACEQMRAD8A7RUXaW0ocOm8nlSJL2zOwUXPAXPXoalUo5UYWOSELJhTilzg7oZDqL9K0jqptft661DkVYr9pOzI+OLQ/UV5PyqaW/8AF/Zl7LJK3qib8DY/0qThMLhY+GyjH6sNCx9qO1ThtvDp/YTp/wDxTfisZFbxZyRYP2kYV/MixrfVwsjfgKY4blWr+bhcd/NhmT81q8+MWF63y/XieP8AMorEcp8De3OsMD2GVVPsJpimf4Zw7SZv/Tzj6wjH4yVNjkvxBX0G3+xNK4dpQv5k0bfVlB/A1A2/ynw+EA3js0jeZFGzPJIeoKgPbpc2FMEylZb1X25ZYY4jm0ReeYecIU3ip9d/MXh1mq78HY7aGuJZsHhT/wCnjcmaRf8AqSHzQe6O2xHXW+TbuzdmoIIiA17CGC8kjN6bX6X1jVwXJccbjt2ubdyP2hAGI+zMCfsvVSxX7VMDGxWRcSjDirQMpH2HWoOI2ztKdS8UaYCADMZsSQzhQL5t1ay/ze2qBDsebauKISeeaKPR8RNoPTu4+CX6kvfrNuAmCxPt1nYn7Rdn4l8iTZH6llUx5vqk6E+i96sM+OK8IpG+rk/3cVyzbn7L8EsRZZ3w+UavKyuh9LXsR9hA14VUdlco8fhZGgweI5yiKWtkaRAii5YBwGRQOw5deumNcl3w7hiOUgTzsNjP5Yd5+RjUY8ucKPOGIT6+Gmj/AKsgH9a5rsj9pc0o8pi8NC//AFMLIUPqkSU/1AqW3LjFg6Y/ZLDjqJY9NeGYgHh29nbTGF3XkftCwJNhKhPZvYVPsaUGp8PKmFhcLKfqpvP/AGy1c7+OU7jpvgJfqlCP9U9/6Ug2lyswmpfCbPmfQBVgIZv8wBl/rSoN3ZvjLB1jEL9bDTge0x2pNN+07Z4kEaSPK2lzGhZVvp0nNlX7Tp11x6KKXFyP0Uw0KEK+GSWSHMCL2LFHXUdoHqHGrRstY4AUw29gubkQ46CS57SJVJPDrFMYV1KHlThG83EQk9gkQkexqmJtWI+awPqIP4GuYPtLFgEg4yQf34MLMP8AQUJ9tRY8ZO5s+Dhk0v5TAhOz5YxDqDrw4+yrjDNy65z9PT7K8O0U9Psrkb7QMfHZkAA4mKQxn2CP/upfNy6wSnLJDjYz/cnew8Mw/CrjpPs7Udpp6fZXnwrH6fZXIYuXWz7aYnFqew7xz/qzVGm5dRX8lLtGT0LDAR/qjzUx0H2dH23+0PC4Q2nTEIOpt1mQ+pwSL+jjSz/jJszvT/dH/wCa59tblrjMhK4Z918o4qEBSOzTKK53tHFLK2ZYY4ieIizZWPoVmOX1DSueqI6b0x7fUeyOW+CxI8jLnPWtrOPWhsw9lMTtyL+97P8A7r5ZxGxcbGiStDMFAurWJKDj1dJPttWyHlPjWAUYuUdWslvax4esmrt3CTE9S+pcLtaORgi5rm/EWGmtT64H+x55W2jGZ8VIzhZLROXcOMh6Qe5Q2vfSu+VJroFFFFQFJeVm3ocFCJZywQyKl1UtYsCQSBrbo9V6dVUf2o4dXwNmOGAEin/mSVjbRujmBBVtdCDfSrHJKXsrb0GJXNBMkg68rAketeK/aKnb6vm6ZMGHJWSTCzJwMbjFxn6kiEOpPpJqXsn9pONw5s0gnQdUo1t6HFm9t67R8kdufj9Pobf+mo2P2hHGjSTOqIvFnIAHtrlX/GKPdn/lpN7bQZwUv9bzrfy1z7bvKfEYqQSTvex6K28mnqQ3H2m57TSfkjoj457dT21ykGKU7iPD4fDcDjMVGozeiGJhdz/5oaU7HfCAbvZ2z2x0l+liZlCIG7QTbL9Xo/bVe2ArSkS8wfGvwzzT3TT5ITLaw7CTarxHtHbJUCPCYWFRoAz3AHqVtPZUibamKbMHyInlOfF4kxqRYwYVmRLdhYnX2H105w/JbBYNWljz4cKt2cTyLZR1kljVbnn291c0H1bf916r21sDtfEDJi1meIG+WMw2uOBIXU29N6szEdJV9stp7c59KUbFSx4BWGjnPLOw4ZI1XMzG4sCCF0J1sKtWw8Jjwix4QthsKo0OKjiaRr/KEUaKQesl2uapOA2VzdicuPQnQlEkiNuzeKnD1GtuJxuFYASc7BPU2NAP2h204ddZv21XpK5V4tsPiMiT8+xZ65Yt5ze40yKH3av12yacT1VpSWXC4ZzNJhkZ9TGzb6bEPrfeKrEMNdAxyDrS5qANl4Q23YlIvqM2Emv9uYH+vbTFcKgW5UhVHFsNF0QOvMrm1S1Jsbtm4aadI55ZAFjE0jSbqO2pESqFBv1krrwTjSLD7RlQdGaVFHUshA17FzC+vZ66Z7UxDTyqcNvJhGB0xG1lJNxoFuLca3wcnmAV5DduLZg1gOoAOqj7b2HVWVJWxEhUvrYmzPfMxuLHQt19tvtFYRThBwjY6G5uSOu1xp1WNu2rCmFiZulIxA+SwR1v2kR4pWvWWIweCt+9jikB0YJKtiO0NNIppS2XYFt3EZMoLSkmNdy7ebxIdrKePBQ/ptTTyCwq2IxQlkYFhHDFEVUcLGVlClh1hbn0HjULGbRdJDK82HxjFcgZ2JyrwtubqD6rEdfbUmPaHPZlVpIoYltpKS28I7wWwy31CAqg9NEaeSuwExTtJJMkEC3uc8ayG2tgbCwHWxFuwHqtgwuFcGPCJisVbQscTJHCvrkLAN6lBppHsDCgCfEMJ8q3DyFd0ijuxraNV07DVO25iocc+WGODD4ZD08Q6Khb0A2B9SjU9dhW6qGbsubYPOsTucOI2I/eOgYxR/5jkvJbvaXPAdddP2JyUwuGjCCKORvlO6Asx+29h6BVRwU+HCCPZ+ElxBGhmu0KMR1tJcEnU6aeit3xfmytJjMY0MVulHFLJlA7C8jH2Wq6YpNU2sW1NvYHCdFigccI4tWv2ZV0H22qu7X5Y4sgGNBhI281p+lI4OnQhALXuewjhrS7ZGzt5JfZqvh4QbNiJLMX6iI1YX+249Nqsmz+S6wOZEmkMjcZJFjkY/zMuYcO2r9p4TaFXh5J4rGsJJ3lC9+fzyP7kINox6z9lXPYXJfD4SxjRWk+cfVvs6l+wCtrpifkzx/zQE/lkFeK+JHF4G/kdP8AvatRoiEnVMm+8PYPsP8A9Ck+1uT2GxFzJCMx+WvQbxKbn7b1i+IxI/soG/zWX+m6P417z2brgH8soP5gtamp5Zi44Yfs+5HDDbSiljlZkCyDI666oRfMAAfYK7FXN+RmOdsWitBKgs3SZoyuinuuT/SukV5/kiInZ10zMxuKKKKwoqs/tB2PFisKIps2TeK3ROU3Aa2tvTVmqBtLaBjaNVieVpM1gpQWCC5JLso6xSORyqHkHs9f7Et9aRz/AEDWrXtTkFgpR0FMLDgYzp9qtcH+h9NdT+EZvoU33kH6tHwjN9Cm+8g/Vrrnp/yzjq9uH43kkY0KvhYp16pcMdzOvpMTEo/qFVdJHwjlsNiGUjzlYbpx12khfRtOzMPVX0x8IzfQpvvIP1a8O0JfoUvjg/VrEzHTUX24fsn9oWHey42CK/ziorqfWhuR9l6ueAgwUq54I8OVPXGqj25eBq+8/l+gy+OD9WgbQm+hS+OD9WtR8lcpOi+FKbZ8R+cX6s0qflcUDBqOEkw/znb8xNXb4Rm+hTfeQfq0fCM30Kb7yD9WteWPTOE+1IOHfqxMw+6P4xE148clrb8t9eND+AWrx8IzfQpvvIP1aPhGb6FN95B+rU8v4YS4vyp2nBCcjLhMRMTYRDC5mueALCTo8R1E+g0twfImSdt9OkMKk3GHS6adVyoOU+0+qu88/l+gy+OD9WvfhGb6FN95B+rWcomd4bqY4cji5N7sWiQRj+5iWP8ASSFqwbY8w1Ekp9F4W/ARn+tdf+EZvoU3jg/Vo+EZvoU33kH6tXOPSVLjLYDE9YLD0gj8uKI/pQJMTHa0T6C3RkcafVMLg+2uzfCM30Kbxwfq0fCM30Kb7yD9WplBTjEu23H7zDYhv8mNx/VEpNtOfBTavG8Dd7mpX2hXKn12r6A+EJvoU3jg/Vo+EZvoU33kH6tSddrEU+WMdMoGRMRnjve3SUEjhdWA19tTuT+1cHEbzwiRhwYnOB6lPR9oFfTHP5voM3jg/Vo59L9Bl8cH6tZiaau3GMR+0DDBPJZmfgEIEYB9LNYKPVel8csM7CXH4uB7G6wI43aeux6Z/wDNRXd+fy/QZfHB+rRz+X6DL44P1a35J7YxjpyKTlngkFt8thoAqsbegWW1RpP2gYQcGdvUh/3tXZufy/QZfHB+rRz+X6DL44P1avl1GEOLDlwjeZh8Q3qUf7Ma8PKnEN5mBk/nfJ/212v4Rm+hTfeQfq0fCM30Kbxwfq08sphDinwvtBvNwsSfXlB/AivN5tNvlYRPEf8A5rtnwjN9Cm8cH6tHwjN9Cm+8g/Vp5P6Yub/s8hxYx8ZmxCOmV7oqAXOU2N7XrrtKPhZ1ZA+FlQO4TMWhIUtwuFkJt6hTesapuWoihRRRUBS3HfxOG9Uv5VplSraRbnOGygE2l4m3yV6wDQNaK0ZpO6njPuUZpO6njPuUG+itGaTup4z7lGaTup4z7lBvorRmk7qeM+5Rmk7qeM+5Qb6Kjh5DwWPxn3K9zSd1PGfcoKdy0bECV8Ph5JFfGQho2X+xOFzNKwPVnVoU06zftrF9pCYR4h5miwmLmC5szRAQxRtkXPcbrezZznFsylFvqKuV5O5H4z7leAPbLu48trWzm1uy2ThUW3PsfJewgTE4nC85fdLFiGDOFwzZzHKZAzIJCbAMekjZeqmvJbbiCUnEYqMlsNhVGeTLmkMmJVgFcKd5fKjdFSWXUAiwtoMncj0/vnT/AEViUbNm3cWYaZsxuB2X3d6FqjydxQRsOIsQ0jTyzCaBpDLlCmQmVQSWhysiKRcJ07WzEVL5YvMssawswOMjbCAgnycmZXWVepSsJxTE8TkQdlWJI2BLCOIFuJDEFvWd3rWZMncj8Z9yhbn+Lx++wE2JnmeIJDHAh3rQ3xEYO9YMGBZjIxSx64DUnFSwriJnixrRpFgoHgk5wZUa8uKJuruRiASiKeLWsFKm1XYB+GSO17+eeJ1v5naTWLxsSCY4iV4EsSV9R3elC1O2WpmxszzRYYMJYLCWVt9EThsO5WNMtvOYi9xcg3FM+WeIliaJoWYNOHwagahZprNFMR1ZN3Ib9jH0U9eAlg5ihLDgxN2HqO7uK2EydyPxn3KpbneIlklwqkvmGHfDYJjLI0ayzJiIxOZGsbhhHGmaxPSkHWay5TSJDFCqrg0DLiGsuKbDwhwIlVllsCZBn0UZevUV0BkYgqY4ip4gsSDfU3G71ryKFlACxQqBqAGsAfQBHpULGyJi8ELnPdo0Y7xcj3Kg9Nfkt2jqNS60ZpO6njPuUZpO6njPuVUb6K0ZpO6njPuUZpO6njPuUG+itGaTup4z7lGaTup4z7lBvorRmk7qeM+5Rmk7qeM+5QRNucIf8RF+JplSjbDP5C6qBziPgxJ4nqyim9AUUUUBS3HfxOG9Uv5VplS3HfxOG9Uv5VoGVFFFAUUUUBVa5dKxjhVllbDNMBihErO5hCsQuVAXKNII1bKPNJ6iastFBQ0w8kbYXmfOMHhZBO7QbmMBSl5AzBkZohIT5txYWACm9J9j8q8cMJztneeGJMPLLngEBlMgZJoY2KrnyExSK4843FyGAHU3UEEHgRY+kGoR2PDuY4Mg3UW7yJc2XclWj67mxReN721vUW1Nw+L2rv0imZ1jbdCSWKFWaKSZJDlUMhUxq+QM5zEZFvozGow2ttKDDQyF2nkxEs2FEcsccZjlLumHlARFJS0WZgb6PcaCuk1HxGCR3jd1BaJi0ZN+izKUJtwvlYjXtoW5niNv7RV8UkM0k7xPMmXmwCxhAu7cSBLO7OcuS5sGJsLXqdtDlJtOCV2bDFwJmUQoHkRk5vG6qkywZiTIW6RUDMSCQBV/wmDSPPkXLndpG46u3Fte21b6LblWI2/tIRARyYnpTyqZpcJrEi5d0MiYY5wwzkkJqVC5kvXQtpYuVMHJLEhknEBdEKlS8gS4BTiNfk8eqmdFEtzvE7anEcIGJxrREyGTEDA2lMiqmSBYjDYKzM5zlPkZb8TUrYe0MbLKIsVLPh5TGiiOPDB0YtCGeczGNkVhKzLlzZQYwCDmq9XooW5fi9s7SiwsZMuIaR455A3NRIzTROqRYYqkVo0cZnLMLnqYVKj5S41cVis4nbDqsuQLhnbdkCPcsMsIJzF2v0pPSEAJro1FC3M8RtDa0QMYaeaR1wxB3EeZDIkzTLGwjWIFWSP95oAeskV5gtu7TMV5lkjjZsOsk4izSwBsNFJKUwwiOYGUsC+uUuejYadNooW5cOVOOiZRMZ8rbgoThSWaHncokdwkdkc4VYyV0IvoA1R05Y7SlhxHNkeRhCzLI0OVYGjlxAdcpQF5SiwKsZB7TwN+s3rFEAvYAXJJsLXJ1J9Z7aLalbG2tjX2nJHNmjgUuqxbhirqACkomEeVb2JJMhuWy5QRervRRVQUUUUQUUUUC3bnCH/ERfiaZUt25wh/xEX4mmVAUUUUBSraUYbEYYG/CXgSvyV6waa0tx38ThvVL+VaCFtXbOHw4lMrTDdbsGzuS7TEhEQZ7sxI9AHG9rkSudw55ELuojKoXaUqhkcX3QJfVwuUkW+WvXcBPtvkpLNLNMsyh2eAwhhdYRGY945X5TsqOo7AxFxnas8VyRzTLqjYcRhDHJmPSLtJK5ykb0ylhmzEAlbkNwqLsbYTEwySyxK754mykGVrnoq5KjNcqN4ATwvcdVSJljQqGkKlzlUNMwLnsUFtT6BSjZfJ1lIaYx5gZWvEGVnknJLyNITmGjEBRw7dABJwWyHTEO7FJIzlymTM8qKii0YZri28zSZr36VraAijZHtHCNcrikNjY2xN7Egmx6emisf5T2VJlMSmzS5TlLWMzA5RqWsW4AddVVuTcjusIEQWOKRpJGjzA4jGMzPJEDpmjUOBfQCcdhFZS8infoO8W7zSAsFO8aORlVRc6KVw2eAcdGv6KhS05Y82TeHNp0d81+lmI0zX1CPb6p7DQRF84eDH983BDZj53BSQCeq+tV1uSEu9LjEuFJkY3LNI2cRoiiU3MYCRMCV18tJlymxGg8k5o41hj3LQ7qDDsGzKd0JA2IsLWvIGa+vyVoUtIWPNk3hz2zZd82bL3rZr29Nbeajtf7x/epLsPYLxTb2UxMwWQZlzZneVwzSOT1lURQPkgWBtoLDVGjmo7X+8f3qOajtf7x/erfRREPFQBUdgXuFJHlH4gE96tpwi9r/eP71GP/dSfUb8DW80Gjmo7X+8f3qOajtf7x/erfRQaOajtf7x/eo5qO1/vH96t9FAox+OhhkCSNIt4ZZy5kbKscBjDljmuD5ZbadR9F9OD2vh5FiZWlCywjEXaRlEcTWytIS9kzXsB15W7ptht/k+2ImSTOAscMihCNHlZkdGY28xWiVrDiVXssYLckXEWHQSKxTWW+aMSMEEaWKdJVjUEKoIPA5s1yYuxxz2DfLDvDmaMSDyxsQxIQDp3Ytkci19EPoqViVjjUtJIUUcWaZlAvoNS1qQ4bkqQ5D7jdB4XXJGVcLhghjhUknIgljL8T57DrvU6bYrb6N1KyRqGBWdnlKFrBnQEkElAVsbWzNbzmBonsYg2Uy2a2YgzMCF71s17emoEO04cuaUyYcALm38pjs7X6GsmpGU6jonqJsbJn5ITta8kKsGBMgVmZ7ypM7sCQCWEMSBToqgrqulT8NyUChlLZ97i0xErOSzOIguRb9paKMkaL0nAFrCobG2IlhSIzGRzHlDBlkd8wPm5crHOWJAAFySQBe9ELIYw7l473uHmN1IuSpIcrmAU3sTax7K07agZpMJZS0aT55ALaBYpMjEdaiQxnTUEKeqk+zNiSFJZlADTSSPDHKGTcRznM5sozCVycxvqtwunSJB+skJCETXEn7sic2k+qc/S+yhZIS+7E15B8gTnNpr5ue/Cq5guR0kTg54pggjKGUNo0Sg3KqQCWmzzZiTZpCQtxepi7GkgKSRhZJt3Iim2Vd/iH3ss73OiAqthqQLqONBskmWWLCzKJFzzRHK7lipuQVIzEEggjTsqxUkxOCEMOFiUkiOWFbni1tMx9JOp9dO6oKKKKIKV7SkC4nDEmwtL+VaaUtxv8ThvVL+VaCZztO8KOdp3hSPA8pDMMOsYG8lVi10fIhEbNbNYBumFBAa9r1Gl5TTRwb6VIjfEmAKhYG0UrpLIS3UIoZJLeii0svO07wo52neFItgcpziZt3kCi+Isb3ukTQGJx1WeLFK/wBoqXtLlNh4b9IyMoYssI3rIIyocsAdLGRBbj0hpQoy52neFHO07wpU/KmEXuJbrfOMhvEQWUBteJMbWte9r8Na14TlIDvFcB5I2iQrDdrtLcLq+UXJButzltYsTwhRwcYg+UP/AN0r3nad4VHTFiWGORQQrtGwDCxF3XQjtqLtbbZhTGMEDHDYffKL+eSsjBfRcxW+2qGXO07wo52neFViHlezSToN05jeRSEYlod3NuVEo4DOLsDccNARc1YtobVih/eSKGtcJe7v1dFB0mN9LAcahTbztO8KOdp3hSwcpYrxjJL5RynmjybCXm9n6XznRuL8L8NajfHTDbpZTvQGVWVClnZZFLKwW+oIVgANSRYAkgEUa4/FJupOkPMb8DW84tO8KhzbQEgnRVeyIwLlbIWC3Kg8SRmF9LXuL3BA0LyiTezIwIEIJJW8hspVbFFW4JLdEDNex4cKoZ87TvCjnad4VAHKKC18zgZGc3ikGUIGLBrr0XARjkPS04VlFyggZlUM2ZlZ7GNwQELBs116BBRtGsdOFBN52neFHO07wqBDyigYooZw0jZVVopFa4APSVkBQWdTdrA3rf8AC8W7MgYlQEOiMzHeAMoCAZmJDLoBfWiJHO07wo52neFL5uUMQLAEllOuZWjXQMzWkZcpKiN766FbGx0rVHyqw5TMTIOgj6QzEESLvBkO7Bk6IYmwuApJAsbFNBjE7w0/8/3r3nad4VBxONZD5NA7STBAC2QDyIkuWyt1R24cSK9m29Ejsjlw6qCwEcjLc5OgrhLO53qAKOkcw0oJvO07wo52neFL4OUuGdiolsQEY5lZLCXLluWUWvnXTqvravG5T4YAneMQED3EcjBgctgpC9NvKp0RcjONKFGPO07wo52neFRsRtmJOJc2j3pyRSSWSxIJyqbEgGwOpsbCtA5SQXIvKCADYwygnMFYKoyXZ7SIcg6WvCgYc7TvCjnad4VDi2/h2y2lU5hccRoMupuOiPKLxtxr1NvQFA4k6DC4OVtbo0nZfzY2P2W4kURp2ziFO4AIJ5xH+JpvSbH4tZY4HS+U4hB0lZCCrFSCrAMpBBFiOqnNAUUUUBS3G/xOG9Uv5VplSvaRPOcNlAJtLxNvkr12NBKg2fGixKq2EItHqTlGXJ269E21rVPseB1ytGCuaRra2zTBxIePyhK/iNSc0ndTxn3KM0ndTxn3KBZJyYwxZWCuhVMg3cskQyAIMpCOLi0UY/lFbOUOwo8VHle4YKyq6sylQ9swujAlTkUlSbEqp6hU/NJ3U8Z9yjNJ3U8Z9yilzcmcMfkN6fKydOzFruc/lDd2N2ueke2tuH2Dh0KFIwu7ChQGYDyefLdb2axlc3IOrX42NTM0ndTxn3KM0ndTxn3Kg1PAscaogsqtGAOwbxe2scXsmGVw7rdgANGZQwU5lV1BAkAYkgMCASe01jjcTlAEhhS5DDNLlvkYNpddeA9tb45nYAqIyDwIkJB+3JVRExGwMO4IMdiS5zKzK3lH3rdNSG1c5rXsDYjgK3LsuPcmE52Q6nPI7te+a+8Zi4INiCDpYWtW/NJ3U8Z9yjNJ3U8Z9ygTDkhhg2cb4NmVx5eU2ZHMoNi9mvIzMc19WPbXuzuSkEcMcbZ2dAt5BJIjllXJ0WD5kWxboA5RmOlOM0ndTxn3KM0ndTxn3Ki2hS7NjjWV0DAtG1xncp5vERlsgJyi5AuftNZtsSHeNIVJYm+ruQDmVzlXNZQWRSQAA2UXvW+dZGVlyoMwI886XFu5WeaTup4z7lVEHFcn8PJfMhF+OV3S9ySdFYC5zMCeNiRwrGLk5h1BAVtQwJMshJDlmNzmu2sj2JuRmNiL0wzSd1PGfcozSd1PGfcorQ+yoS4cp0gb3BI1so1ANmHk00NxdQbXrTBsCBEZFV8rZbjeSGxTRSrFsyEAAdEjgKm5pO6njPuUZpO6njPuUREGwsPmz7sEhg4uWYBhchgpOUG5J0HEk8dayl2NAyBDGMoCqACy2CAqoBBuBlZl46hiDcGpOaTup4z7lGaTup4z7lFaoIFLNceZICvoIiVb+xiPtrGbZMLBsyXzMWJzNfMcvSDXupG7SxBFsota1bI1kBY5U6Rv5500C9z+7WeaTup4z7lEQ4tgYdTcRC9gNSzWy5baMSB+7T15FvwFYHk5hToYVIyhcpLFMoy6ZCcv9mnVrkW/AVPzSd1PGfcozSd1PGfcorV8GRXDZdQm70ZgMliACt7GwJAJFxc241FOwIS8jsCxcrbpMu7CqigLZuibxA5hY9XAVPzSd1PGfcozSd1PGfcoiGNgYayruUstgARfQFWAN+Osacb+bWM/J/DuwYo1xfQSOFN1ZNUDZSbSNra+vGp2aTup4z7lGaTup4z7lFLdoYVYkgRBZRiUOpLG7MWJJYkkkkm5PXTilG2WfyF1UDnEfBies9WUU3ogooooCluO/icN6pfyrTKluO/icN6pfyrQMqKT7Y5QJh3KujFRHvCwK6CzmwQkMx8keHC9zYVFj5WxkoGQqWDE3ePoWErC/SvquHY8NLre2tirFRVfblUinK8brJe2QFWJHkyW0NsqrMrE9XDiQD6OVUXSBRwQWAtlbNuxmexB+ShD+kHS9Cj+ikEfKdSocxME3ckjHMhKCGxIIzcSHQjh52tq2wcolaZYMjZ2jMmjIw0LDKGViGPk2/p6bCkja+A3zQAqrRrKJHzAHRFYqBfr3m7PqQ0jw+DxxjmGsUjgpH0lWKHUsrqqMxfLZQNEzX6Q4kTF5XRFwipJe9jcBMpyxtqHsb3lC2te49IBMLytjdkXdsGbjdo8qXAK9PNlYnMBYHQ6UEGXC7SsWRhrkJjka7ZkRpj5RXCorTFYSoQ9Fb6XvWzB4LFljmOJVJMhbPMmdd1mZiMjkRtMzIuSPoKsZN1Y2qdiOUP/AC8eIRNHdo8rHXPd40UEG3SmVE/n6uFaMLypvus6X3pCjKQACgQTMWZrAJJLktxvG3E2FBBjwWPsoO9LxBHVhMojfKgd4yM2aR3lLReUGVUAYHMNd+M2djVvHBI9twqmaSTeEzOcrOsbGy5QobqADMArHgy2Pt3eQl3VsyIjPkG9zZh8lIszXup6Fsw001qTjdrpGyKQempfqUqq2HmsQzNdx0QL8euwIQdh4fF72Z8Q1lK2hXNnyhmcjOg0zIgjBIY5iWN+Fl8mz9pAL5cM2fM7KbBksqmNVIGRjvZmDagbmPTW1Sl5YIVVt04BBJ6cd11UAZc1yTnU+gXPCxOMfLSJlBEUlzG8jA5Vy5DIoBzEas0LADj0l042g04/CY1vKRiQM2byZnCiNSY4lU2LLmEZmlLDMcwABasZcJtBpLPI+7d2JMWRTGBkVFW8gKr0Xe9nJzjMulqfQbQaWB5IlG8AcKrEMC6XAGZCQQSBwP8AUUmw3K7MHfKN2pzrbVnw7hUifj0TJKzEHhljPXQa/g7HujiSUjMnQ3RMbRvPNmbM+8OfcIABYKCCRZuqyiBlCLG4yLo28DSuw+uXBB46nNSzZu395KEK2D2y9JCVO7zlWAYnQq4zAWvYcb2k47baRxNKUmKq+QjdOGJvluqMoLLc+cNLa3trVEDaoxZaYxLJmUDcEOgjIIUOShYF5LtIQHGTyaai5JVwpi2kCK2IO5ALkyRhd47iVonGdmJESJlF2A5wbt2OJuVEaMc62jFhvA6spJaFTwPAHEr68p9F9Q5XxXsY5RoS1wAQQzJly3zM3kzooJ9GhtAphwm0ygV2cCRmLsjIHj6MYHGUhFLtMeizAbuPoWLKd2Bjxs4aaKR41fMY966lGUujQuqICQpjiswOUnnD6aAF9s7bImcBY3CEOc7WX93IYiCh6Q1XrHXWram3xCZLxMyxhtQyi7LC2IygEi3QQi50v7aBjs2B0iRJH3jqLFyLFvSdeNuvr41JpBByoV2CLExYlltnj89d50R0rsPIt0gLC47Gy625WoFDNE48nnIBVmF42mACA5m6C8VBF2A1N7UpY6Kr3xti1OVsoUkklQVKxmbKVLZh0QASRYMwXje0ttrtkVt0wbfbpk0duBPRsbHgP63oG1FVxdo4qTcshihWSaWJklhMrjdGXXMmICglYbW11N79VaJcfj1YqGw8rb4xhVw7JdVQSG7NiSFvmUZrG2pytwoUcbc4Q/4iL8TTKlu3P7H/ABEf4mmVEFFFFAUq2kG5zhspANpeIv8AJXqBFNaW47+Jw3ql/KtBt5k283l48+UJcxnRQWOnT08837dK95mbAWhsBYDdcAeIHT0FTKKCNun7Y9f+mfR/f9A9lahgmzq4MYKhgAEIHTKljbPa90GvpPaanUUEVIGAsDEAL6CMga8fl0JA40BiFuFoyLdXf7KlUUESXDM3Ex9eu7NxcWJBz6G2lYQYEoqKu6AQWXyR6ItbTp6X66nUUEZYXAABiAFrDdmwtqLDPpWuVMq3ZoVVTe5jsFJPG5ewN249pqbSblfHI2EdYY95IWisl8oPlUJu3yQACSeoA0ElpREHvJAioM8nRyhAbnO3lOiLKdT2GtmIJUBneEAMACyHRnIRQCX4ksFHbe1UuDY2KTnzZN4wkEy5hYYydIYygsTpCkoYhb65UF+ic2/m05EYl57IrSbxsoCm8aDIozNmjzO+bN0ADDoEFiS0tQ2d0w/krhSo8mbAMbmwz6X66MRgM6FDugpVk0jIyqwsQDn6OnZWGDw04w0aGUCcKoZ2G9F+scVzm2mbS/G3VS3lVh5XghhO8kV5AuIMChWaMK75QpY5Vd1jQ6kZWa9r3AT9mTxyXbDy4dwnkyYhmClelkuslgRmvb01LGHbX91qAp8mdVF7L5/AXOnpNUjDNjTmMZxDPh8igB13MhgBkkS5tndnY4e9h5mbS1bmnxiuro07O8sarFNaNZhu5DLJlteKNTKlxpbm44swzQpcUw7A3G6Bta4iINh1Xz8PRWZSTvR/dn36qG0lxqPeAzvuoyjs11EkjyIDIkdyjqqPLILLcGNF1By1DmXFsxgjlxm8Ebvm0QJLMQkOdmZiI0EUkhUksc/AaJQpeFw7DQboAcLRnTW/f7QD9lBw7Xv5K/buzfU345+3WjHQysoEUqxtfVmj3lxbu5ltrY1JW9hfU9fVf7KqI0mHZgQTGQeI3Z1ubn5fbWvGYJpUdHMZV1Kt0DchgVOufjYkVOooIq4dha26FhYWjIsOwdPQeijm7cbxXtl/dnzezz+HoqVRQRThmOp3VyLHyR1F728/t1rLdyd6Pjf92ePb59SKKCPu5O9H2/uzxPX5/pPto3cnej+7Pv1IooFG2FfyF2UjnEfBSDxPXmNN6W7c4Q/4iL8TTKgKKKKApbjv4nDeqX8q0ypbjf4nDeqX8q0DKivbUWoPKK9tRag8or21FqDy9Y5xwuL1X+UnJ6TETxSoygRRsMjXyytvYZAjgA3S0Lag3BymzC4pVtXkY80cziPDpiZhigzC5Np4XijUy7sMwBKEggW1tewvFXcmvCw7R/8AvCqTjeSGJczuZUkknGHL3NlZoXmZolVkdUjCyR5bq1yhLC5JrKLkfPbRxCoXDqIY3EkZEErSEO7w5z0WFsuUXJ0AtQpc1cHgQbdhvQXHaPbSPZvJsRPiimWDfTiRWgVFbII41ytmQj94sjW/vXvqaWbT5J6mcJFvBPPMzhfKPFJh5ogmbLcnNIhyk209Aqi3s4AuSAO2+ntoMgHEgdfHq7aoezeS0whjcYbC5c0chwmdhFIViZN677n95mdWIKMPJrrcAiTDyREMczyJE5GDWOOyXMUiHEuwjuLogGIRVsb2S1hYVClxhiVFsgVVuTYAAXYlmOnWWYknrJNBhXMHIXOBlDWFwrEErfiASo067DsqiYTklKYV/wCWwgRiGOGDsIid1kE7Hc9KTMQSCnUDcsBXsvIzFv0jJGpaOPMoZyBJhEXmwDZR0BNvJGNrnojtoUv161xxKCxUAFiCxA1YgBQT2nKoHqAqnHknijOZjKms4xWQFv3yPkUZreZzS0ZFvO1qdyU2BLh5WaSOEFolRpEYs88iOzb5wY1sW3hNszWtbhQo0xe3oIt5vHy7qSOJrqfPmyZLadIHeDUaCzdhrMbYi3xgzHOGKHQ5c4RZiubhfduGt2X7KS8puSb4qcuHCo2HZSLm/OFEiQyWtayjEyn1qnZp5juTU0mCSPOq4oy76SQXsrzZkmyG1+jFNIiXHBUobGJ5U4bcpOJLxSI8isFJ8nF57kcQq3Fz6RW/EbfgQ4hS92wyo8qqCxUSAlAAPOZsugGuo7aXbG5L7t8QJAphIeKBAPMgmYyyg3GhZ3y24ZYUpdsnkhOjYczPG5PTxjWN5ZIWD4fLp5qm3H5sdtDZdaK0Y3FpEuaRsq3texOv2eon7K0/CkfWJAO0wygD0lilgPTwoibRXtqLVR5RXtqLUCzbnCH/ABEX4mmVLduDSH/ERfiaZUBRRRQFRcds6KbLvY1fLcrmF7E6G32VKooFnxewvzEfho+L2F+Yj8NM6KBZ8XsL8xH4aPi9hfmI/DTOigWfF7C/MR+Gj4vYX5iPw0zooFnxewvzEfho+L2F+Yj9lM6KBZ8XsL8xH4aPi9hfmI/DTOigWfF7C/MR+Gj4vYX5iP2UzooFnxewvzEfso+L2F+Yj9lM6KBZ8XsL8xH7KPi9hfmI/DTOigWfF7C/MR+Gj4vYX5iPw0zooFnxewvzEfho+L2F+Yj8NM6KBZ8XsL8xH4aPi9hfmI/DTOigrO3uS0DRgrBGQrqzLkBzqCMw1IA6JJqv4LY0UuIj8hBlNju0jCgAc3ckkm5sGb02lXSuisL6HUGsREo1AF+2w7APwAH2CpQqmO5KKd8UjUAm6r1nKq5cpv0QWzX7cvprCbk9FIJAYVIjkyrljVw5GZummmZcropGnSUnTjVxootqPFydZc0nNVuzaxDJlUc2XzSb28suXr69CDevU5Otkc7kAhegCqdK8rAnhqwiykXtra+t6u9FEU/C7Ayywtu75HRwwRUFryZi3yswBjHp4242uFFFAUUUVQUUUUBRRRQFFFFAUUUUBRRRQFFFFAUUUUBRRRQFFFFAUUUUBRRRQFFFFAUUUUBRRRQFFFFAUUUUBRRRQf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data:image/jpeg;base64,/9j/4AAQSkZJRgABAQAAAQABAAD/2wCEAAkGBxQTEhUUExQVFhQWFxwXGBgYGB4WGxUXFx0cFx0XHRgdHiogGR0lHBQXITEhJyktLi4uFyEzODMsNygtLisBCgoKDg0OFxAQGiwkHxwsLCwsLCwuLCwsLCwsLCssLCwsLCwrLCwsLCwsLCwsLCwsLCwsLCwsLCwsLCwsLCwsLP/AABEIAMIBAwMBIgACEQEDEQH/xAAcAAACAgMBAQAAAAAAAAAAAAAABQQGAgMHAQj/xABMEAACAQIDAwcGCwUGBQUBAAABAgMAEQQSIQUTMQYUIkFRUpIjMmFxkdIVFkJTVHKBk7Gy0wczNIKhQ2J0g6LBFyRjwvBEs9Hh8YT/xAAYAQEBAQEBAAAAAAAAAAAAAAAAAQIDBP/EACIRAQACAQQCAwEBAAAAAAAAAAABERICITFBE1EDImFxUv/aAAwDAQACEQMRAD8A7RUXaW0ocOm8nlSJL2zOwUXPAXPXoalUo5UYWOSELJhTilzg7oZDqL9K0jqptft661DkVYr9pOzI+OLQ/UV5PyqaW/8AF/Zl7LJK3qib8DY/0qThMLhY+GyjH6sNCx9qO1ThtvDp/YTp/wDxTfisZFbxZyRYP2kYV/MixrfVwsjfgKY4blWr+bhcd/NhmT81q8+MWF63y/XieP8AMorEcp8De3OsMD2GVVPsJpimf4Zw7SZv/Tzj6wjH4yVNjkvxBX0G3+xNK4dpQv5k0bfVlB/A1A2/ynw+EA3js0jeZFGzPJIeoKgPbpc2FMEylZb1X25ZYY4jm0ReeYecIU3ip9d/MXh1mq78HY7aGuJZsHhT/wCnjcmaRf8AqSHzQe6O2xHXW+TbuzdmoIIiA17CGC8kjN6bX6X1jVwXJccbjt2ubdyP2hAGI+zMCfsvVSxX7VMDGxWRcSjDirQMpH2HWoOI2ztKdS8UaYCADMZsSQzhQL5t1ay/ze2qBDsebauKISeeaKPR8RNoPTu4+CX6kvfrNuAmCxPt1nYn7Rdn4l8iTZH6llUx5vqk6E+i96sM+OK8IpG+rk/3cVyzbn7L8EsRZZ3w+UavKyuh9LXsR9hA14VUdlco8fhZGgweI5yiKWtkaRAii5YBwGRQOw5deumNcl3w7hiOUgTzsNjP5Yd5+RjUY8ucKPOGIT6+Gmj/AKsgH9a5rsj9pc0o8pi8NC//AFMLIUPqkSU/1AqW3LjFg6Y/ZLDjqJY9NeGYgHh29nbTGF3XkftCwJNhKhPZvYVPsaUGp8PKmFhcLKfqpvP/AGy1c7+OU7jpvgJfqlCP9U9/6Ug2lyswmpfCbPmfQBVgIZv8wBl/rSoN3ZvjLB1jEL9bDTge0x2pNN+07Z4kEaSPK2lzGhZVvp0nNlX7Tp11x6KKXFyP0Uw0KEK+GSWSHMCL2LFHXUdoHqHGrRstY4AUw29gubkQ46CS57SJVJPDrFMYV1KHlThG83EQk9gkQkexqmJtWI+awPqIP4GuYPtLFgEg4yQf34MLMP8AQUJ9tRY8ZO5s+Dhk0v5TAhOz5YxDqDrw4+yrjDNy65z9PT7K8O0U9Psrkb7QMfHZkAA4mKQxn2CP/upfNy6wSnLJDjYz/cnew8Mw/CrjpPs7Udpp6fZXnwrH6fZXIYuXWz7aYnFqew7xz/qzVGm5dRX8lLtGT0LDAR/qjzUx0H2dH23+0PC4Q2nTEIOpt1mQ+pwSL+jjSz/jJszvT/dH/wCa59tblrjMhK4Z918o4qEBSOzTKK53tHFLK2ZYY4ieIizZWPoVmOX1DSueqI6b0x7fUeyOW+CxI8jLnPWtrOPWhsw9lMTtyL+97P8A7r5ZxGxcbGiStDMFAurWJKDj1dJPttWyHlPjWAUYuUdWslvax4esmrt3CTE9S+pcLtaORgi5rm/EWGmtT64H+x55W2jGZ8VIzhZLROXcOMh6Qe5Q2vfSu+VJroFFFFQFJeVm3ocFCJZywQyKl1UtYsCQSBrbo9V6dVUf2o4dXwNmOGAEin/mSVjbRujmBBVtdCDfSrHJKXsrb0GJXNBMkg68rAketeK/aKnb6vm6ZMGHJWSTCzJwMbjFxn6kiEOpPpJqXsn9pONw5s0gnQdUo1t6HFm9t67R8kdufj9Pobf+mo2P2hHGjSTOqIvFnIAHtrlX/GKPdn/lpN7bQZwUv9bzrfy1z7bvKfEYqQSTvex6K28mnqQ3H2m57TSfkjoj457dT21ykGKU7iPD4fDcDjMVGozeiGJhdz/5oaU7HfCAbvZ2z2x0l+liZlCIG7QTbL9Xo/bVe2ArSkS8wfGvwzzT3TT5ITLaw7CTarxHtHbJUCPCYWFRoAz3AHqVtPZUibamKbMHyInlOfF4kxqRYwYVmRLdhYnX2H105w/JbBYNWljz4cKt2cTyLZR1kljVbnn291c0H1bf916r21sDtfEDJi1meIG+WMw2uOBIXU29N6szEdJV9stp7c59KUbFSx4BWGjnPLOw4ZI1XMzG4sCCF0J1sKtWw8Jjwix4QthsKo0OKjiaRr/KEUaKQesl2uapOA2VzdicuPQnQlEkiNuzeKnD1GtuJxuFYASc7BPU2NAP2h204ddZv21XpK5V4tsPiMiT8+xZ65Yt5ze40yKH3av12yacT1VpSWXC4ZzNJhkZ9TGzb6bEPrfeKrEMNdAxyDrS5qANl4Q23YlIvqM2Emv9uYH+vbTFcKgW5UhVHFsNF0QOvMrm1S1Jsbtm4aadI55ZAFjE0jSbqO2pESqFBv1krrwTjSLD7RlQdGaVFHUshA17FzC+vZ66Z7UxDTyqcNvJhGB0xG1lJNxoFuLca3wcnmAV5DduLZg1gOoAOqj7b2HVWVJWxEhUvrYmzPfMxuLHQt19tvtFYRThBwjY6G5uSOu1xp1WNu2rCmFiZulIxA+SwR1v2kR4pWvWWIweCt+9jikB0YJKtiO0NNIppS2XYFt3EZMoLSkmNdy7ebxIdrKePBQ/ptTTyCwq2IxQlkYFhHDFEVUcLGVlClh1hbn0HjULGbRdJDK82HxjFcgZ2JyrwtubqD6rEdfbUmPaHPZlVpIoYltpKS28I7wWwy31CAqg9NEaeSuwExTtJJMkEC3uc8ayG2tgbCwHWxFuwHqtgwuFcGPCJisVbQscTJHCvrkLAN6lBppHsDCgCfEMJ8q3DyFd0ijuxraNV07DVO25iocc+WGODD4ZD08Q6Khb0A2B9SjU9dhW6qGbsubYPOsTucOI2I/eOgYxR/5jkvJbvaXPAdddP2JyUwuGjCCKORvlO6Asx+29h6BVRwU+HCCPZ+ElxBGhmu0KMR1tJcEnU6aeit3xfmytJjMY0MVulHFLJlA7C8jH2Wq6YpNU2sW1NvYHCdFigccI4tWv2ZV0H22qu7X5Y4sgGNBhI281p+lI4OnQhALXuewjhrS7ZGzt5JfZqvh4QbNiJLMX6iI1YX+249Nqsmz+S6wOZEmkMjcZJFjkY/zMuYcO2r9p4TaFXh5J4rGsJJ3lC9+fzyP7kINox6z9lXPYXJfD4SxjRWk+cfVvs6l+wCtrpifkzx/zQE/lkFeK+JHF4G/kdP8AvatRoiEnVMm+8PYPsP8A9Ck+1uT2GxFzJCMx+WvQbxKbn7b1i+IxI/soG/zWX+m6P417z2brgH8soP5gtamp5Zi44Yfs+5HDDbSiljlZkCyDI666oRfMAAfYK7FXN+RmOdsWitBKgs3SZoyuinuuT/SukV5/kiInZ10zMxuKKKKwoqs/tB2PFisKIps2TeK3ROU3Aa2tvTVmqBtLaBjaNVieVpM1gpQWCC5JLso6xSORyqHkHs9f7Et9aRz/AEDWrXtTkFgpR0FMLDgYzp9qtcH+h9NdT+EZvoU33kH6tHwjN9Cm+8g/Vrrnp/yzjq9uH43kkY0KvhYp16pcMdzOvpMTEo/qFVdJHwjlsNiGUjzlYbpx12khfRtOzMPVX0x8IzfQpvvIP1a8O0JfoUvjg/VrEzHTUX24fsn9oWHey42CK/ziorqfWhuR9l6ueAgwUq54I8OVPXGqj25eBq+8/l+gy+OD9WgbQm+hS+OD9WtR8lcpOi+FKbZ8R+cX6s0qflcUDBqOEkw/znb8xNXb4Rm+hTfeQfq0fCM30Kb7yD9WteWPTOE+1IOHfqxMw+6P4xE148clrb8t9eND+AWrx8IzfQpvvIP1aPhGb6FN95B+rU8v4YS4vyp2nBCcjLhMRMTYRDC5mueALCTo8R1E+g0twfImSdt9OkMKk3GHS6adVyoOU+0+qu88/l+gy+OD9WvfhGb6FN95B+rWcomd4bqY4cji5N7sWiQRj+5iWP8ASSFqwbY8w1Ekp9F4W/ARn+tdf+EZvoU3jg/Vo+EZvoU33kH6tXOPSVLjLYDE9YLD0gj8uKI/pQJMTHa0T6C3RkcafVMLg+2uzfCM30Kbxwfq0fCM30Kb7yD9WplBTjEu23H7zDYhv8mNx/VEpNtOfBTavG8Dd7mpX2hXKn12r6A+EJvoU3jg/Vo+EZvoU33kH6tSddrEU+WMdMoGRMRnjve3SUEjhdWA19tTuT+1cHEbzwiRhwYnOB6lPR9oFfTHP5voM3jg/Vo59L9Bl8cH6tZiaau3GMR+0DDBPJZmfgEIEYB9LNYKPVel8csM7CXH4uB7G6wI43aeux6Z/wDNRXd+fy/QZfHB+rRz+X6DL44P1a35J7YxjpyKTlngkFt8thoAqsbegWW1RpP2gYQcGdvUh/3tXZufy/QZfHB+rRz+X6DL44P1avl1GEOLDlwjeZh8Q3qUf7Ma8PKnEN5mBk/nfJ/212v4Rm+hTfeQfq0fCM30Kbxwfq08sphDinwvtBvNwsSfXlB/AivN5tNvlYRPEf8A5rtnwjN9Cm8cH6tHwjN9Cm+8g/Vp5P6Yub/s8hxYx8ZmxCOmV7oqAXOU2N7XrrtKPhZ1ZA+FlQO4TMWhIUtwuFkJt6hTesapuWoihRRRUBS3HfxOG9Uv5VplSraRbnOGygE2l4m3yV6wDQNaK0ZpO6njPuUZpO6njPuUG+itGaTup4z7lGaTup4z7lBvorRmk7qeM+5Rmk7qeM+5Qb6Kjh5DwWPxn3K9zSd1PGfcoKdy0bECV8Ph5JFfGQho2X+xOFzNKwPVnVoU06zftrF9pCYR4h5miwmLmC5szRAQxRtkXPcbrezZznFsylFvqKuV5O5H4z7leAPbLu48trWzm1uy2ThUW3PsfJewgTE4nC85fdLFiGDOFwzZzHKZAzIJCbAMekjZeqmvJbbiCUnEYqMlsNhVGeTLmkMmJVgFcKd5fKjdFSWXUAiwtoMncj0/vnT/AEViUbNm3cWYaZsxuB2X3d6FqjydxQRsOIsQ0jTyzCaBpDLlCmQmVQSWhysiKRcJ07WzEVL5YvMssawswOMjbCAgnycmZXWVepSsJxTE8TkQdlWJI2BLCOIFuJDEFvWd3rWZMncj8Z9yhbn+Lx++wE2JnmeIJDHAh3rQ3xEYO9YMGBZjIxSx64DUnFSwriJnixrRpFgoHgk5wZUa8uKJuruRiASiKeLWsFKm1XYB+GSO17+eeJ1v5naTWLxsSCY4iV4EsSV9R3elC1O2WpmxszzRYYMJYLCWVt9EThsO5WNMtvOYi9xcg3FM+WeIliaJoWYNOHwagahZprNFMR1ZN3Ib9jH0U9eAlg5ihLDgxN2HqO7uK2EydyPxn3KpbneIlklwqkvmGHfDYJjLI0ayzJiIxOZGsbhhHGmaxPSkHWay5TSJDFCqrg0DLiGsuKbDwhwIlVllsCZBn0UZevUV0BkYgqY4ip4gsSDfU3G71ryKFlACxQqBqAGsAfQBHpULGyJi8ELnPdo0Y7xcj3Kg9Nfkt2jqNS60ZpO6njPuUZpO6njPuVUb6K0ZpO6njPuUZpO6njPuUG+itGaTup4z7lGaTup4z7lBvorRmk7qeM+5Rmk7qeM+5QRNucIf8RF+JplSjbDP5C6qBziPgxJ4nqyim9AUUUUBS3HfxOG9Uv5VplS3HfxOG9Uv5VoGVFFFAUUUUBVa5dKxjhVllbDNMBihErO5hCsQuVAXKNII1bKPNJ6iastFBQ0w8kbYXmfOMHhZBO7QbmMBSl5AzBkZohIT5txYWACm9J9j8q8cMJztneeGJMPLLngEBlMgZJoY2KrnyExSK4843FyGAHU3UEEHgRY+kGoR2PDuY4Mg3UW7yJc2XclWj67mxReN721vUW1Nw+L2rv0imZ1jbdCSWKFWaKSZJDlUMhUxq+QM5zEZFvozGow2ttKDDQyF2nkxEs2FEcsccZjlLumHlARFJS0WZgb6PcaCuk1HxGCR3jd1BaJi0ZN+izKUJtwvlYjXtoW5niNv7RV8UkM0k7xPMmXmwCxhAu7cSBLO7OcuS5sGJsLXqdtDlJtOCV2bDFwJmUQoHkRk5vG6qkywZiTIW6RUDMSCQBV/wmDSPPkXLndpG46u3Fte21b6LblWI2/tIRARyYnpTyqZpcJrEi5d0MiYY5wwzkkJqVC5kvXQtpYuVMHJLEhknEBdEKlS8gS4BTiNfk8eqmdFEtzvE7anEcIGJxrREyGTEDA2lMiqmSBYjDYKzM5zlPkZb8TUrYe0MbLKIsVLPh5TGiiOPDB0YtCGeczGNkVhKzLlzZQYwCDmq9XooW5fi9s7SiwsZMuIaR455A3NRIzTROqRYYqkVo0cZnLMLnqYVKj5S41cVis4nbDqsuQLhnbdkCPcsMsIJzF2v0pPSEAJro1FC3M8RtDa0QMYaeaR1wxB3EeZDIkzTLGwjWIFWSP95oAeskV5gtu7TMV5lkjjZsOsk4izSwBsNFJKUwwiOYGUsC+uUuejYadNooW5cOVOOiZRMZ8rbgoThSWaHncokdwkdkc4VYyV0IvoA1R05Y7SlhxHNkeRhCzLI0OVYGjlxAdcpQF5SiwKsZB7TwN+s3rFEAvYAXJJsLXJ1J9Z7aLalbG2tjX2nJHNmjgUuqxbhirqACkomEeVb2JJMhuWy5QRervRRVQUUUUQUUUUC3bnCH/ERfiaZUt25wh/xEX4mmVAUUUUBSraUYbEYYG/CXgSvyV6waa0tx38ThvVL+VaCFtXbOHw4lMrTDdbsGzuS7TEhEQZ7sxI9AHG9rkSudw55ELuojKoXaUqhkcX3QJfVwuUkW+WvXcBPtvkpLNLNMsyh2eAwhhdYRGY945X5TsqOo7AxFxnas8VyRzTLqjYcRhDHJmPSLtJK5ykb0ylhmzEAlbkNwqLsbYTEwySyxK754mykGVrnoq5KjNcqN4ATwvcdVSJljQqGkKlzlUNMwLnsUFtT6BSjZfJ1lIaYx5gZWvEGVnknJLyNITmGjEBRw7dABJwWyHTEO7FJIzlymTM8qKii0YZri28zSZr36VraAijZHtHCNcrikNjY2xN7Egmx6emisf5T2VJlMSmzS5TlLWMzA5RqWsW4AddVVuTcjusIEQWOKRpJGjzA4jGMzPJEDpmjUOBfQCcdhFZS8infoO8W7zSAsFO8aORlVRc6KVw2eAcdGv6KhS05Y82TeHNp0d81+lmI0zX1CPb6p7DQRF84eDH983BDZj53BSQCeq+tV1uSEu9LjEuFJkY3LNI2cRoiiU3MYCRMCV18tJlymxGg8k5o41hj3LQ7qDDsGzKd0JA2IsLWvIGa+vyVoUtIWPNk3hz2zZd82bL3rZr29Nbeajtf7x/epLsPYLxTb2UxMwWQZlzZneVwzSOT1lURQPkgWBtoLDVGjmo7X+8f3qOajtf7x/erfRREPFQBUdgXuFJHlH4gE96tpwi9r/eP71GP/dSfUb8DW80Gjmo7X+8f3qOajtf7x/erfRQaOajtf7x/eo5qO1/vH96t9FAox+OhhkCSNIt4ZZy5kbKscBjDljmuD5ZbadR9F9OD2vh5FiZWlCywjEXaRlEcTWytIS9kzXsB15W7ptht/k+2ImSTOAscMihCNHlZkdGY28xWiVrDiVXssYLckXEWHQSKxTWW+aMSMEEaWKdJVjUEKoIPA5s1yYuxxz2DfLDvDmaMSDyxsQxIQDp3Ytkci19EPoqViVjjUtJIUUcWaZlAvoNS1qQ4bkqQ5D7jdB4XXJGVcLhghjhUknIgljL8T57DrvU6bYrb6N1KyRqGBWdnlKFrBnQEkElAVsbWzNbzmBonsYg2Uy2a2YgzMCF71s17emoEO04cuaUyYcALm38pjs7X6GsmpGU6jonqJsbJn5ITta8kKsGBMgVmZ7ypM7sCQCWEMSBToqgrqulT8NyUChlLZ97i0xErOSzOIguRb9paKMkaL0nAFrCobG2IlhSIzGRzHlDBlkd8wPm5crHOWJAAFySQBe9ELIYw7l473uHmN1IuSpIcrmAU3sTax7K07agZpMJZS0aT55ALaBYpMjEdaiQxnTUEKeqk+zNiSFJZlADTSSPDHKGTcRznM5sozCVycxvqtwunSJB+skJCETXEn7sic2k+qc/S+yhZIS+7E15B8gTnNpr5ue/Cq5guR0kTg54pggjKGUNo0Sg3KqQCWmzzZiTZpCQtxepi7GkgKSRhZJt3Iim2Vd/iH3ss73OiAqthqQLqONBskmWWLCzKJFzzRHK7lipuQVIzEEggjTsqxUkxOCEMOFiUkiOWFbni1tMx9JOp9dO6oKKKKIKV7SkC4nDEmwtL+VaaUtxv8ThvVL+VaCZztO8KOdp3hSPA8pDMMOsYG8lVi10fIhEbNbNYBumFBAa9r1Gl5TTRwb6VIjfEmAKhYG0UrpLIS3UIoZJLeii0svO07wo52neFItgcpziZt3kCi+Isb3ukTQGJx1WeLFK/wBoqXtLlNh4b9IyMoYssI3rIIyocsAdLGRBbj0hpQoy52neFHO07wpU/KmEXuJbrfOMhvEQWUBteJMbWte9r8Na14TlIDvFcB5I2iQrDdrtLcLq+UXJButzltYsTwhRwcYg+UP/AN0r3nad4VHTFiWGORQQrtGwDCxF3XQjtqLtbbZhTGMEDHDYffKL+eSsjBfRcxW+2qGXO07wo52neFViHlezSToN05jeRSEYlod3NuVEo4DOLsDccNARc1YtobVih/eSKGtcJe7v1dFB0mN9LAcahTbztO8KOdp3hSwcpYrxjJL5RynmjybCXm9n6XznRuL8L8NajfHTDbpZTvQGVWVClnZZFLKwW+oIVgANSRYAkgEUa4/FJupOkPMb8DW84tO8KhzbQEgnRVeyIwLlbIWC3Kg8SRmF9LXuL3BA0LyiTezIwIEIJJW8hspVbFFW4JLdEDNex4cKoZ87TvCjnad4VAHKKC18zgZGc3ikGUIGLBrr0XARjkPS04VlFyggZlUM2ZlZ7GNwQELBs116BBRtGsdOFBN52neFHO07wqBDyigYooZw0jZVVopFa4APSVkBQWdTdrA3rf8AC8W7MgYlQEOiMzHeAMoCAZmJDLoBfWiJHO07wo52neFL5uUMQLAEllOuZWjXQMzWkZcpKiN766FbGx0rVHyqw5TMTIOgj6QzEESLvBkO7Bk6IYmwuApJAsbFNBjE7w0/8/3r3nad4VBxONZD5NA7STBAC2QDyIkuWyt1R24cSK9m29Ejsjlw6qCwEcjLc5OgrhLO53qAKOkcw0oJvO07wo52neFL4OUuGdiolsQEY5lZLCXLluWUWvnXTqvravG5T4YAneMQED3EcjBgctgpC9NvKp0RcjONKFGPO07wo52neFRsRtmJOJc2j3pyRSSWSxIJyqbEgGwOpsbCtA5SQXIvKCADYwygnMFYKoyXZ7SIcg6WvCgYc7TvCjnad4VDi2/h2y2lU5hccRoMupuOiPKLxtxr1NvQFA4k6DC4OVtbo0nZfzY2P2W4kURp2ziFO4AIJ5xH+JpvSbH4tZY4HS+U4hB0lZCCrFSCrAMpBBFiOqnNAUUUUBS3G/xOG9Uv5VplSvaRPOcNlAJtLxNvkr12NBKg2fGixKq2EItHqTlGXJ269E21rVPseB1ytGCuaRra2zTBxIePyhK/iNSc0ndTxn3KM0ndTxn3KBZJyYwxZWCuhVMg3cskQyAIMpCOLi0UY/lFbOUOwo8VHle4YKyq6sylQ9swujAlTkUlSbEqp6hU/NJ3U8Z9yjNJ3U8Z9yilzcmcMfkN6fKydOzFruc/lDd2N2ueke2tuH2Dh0KFIwu7ChQGYDyefLdb2axlc3IOrX42NTM0ndTxn3KM0ndTxn3Kg1PAscaogsqtGAOwbxe2scXsmGVw7rdgANGZQwU5lV1BAkAYkgMCASe01jjcTlAEhhS5DDNLlvkYNpddeA9tb45nYAqIyDwIkJB+3JVRExGwMO4IMdiS5zKzK3lH3rdNSG1c5rXsDYjgK3LsuPcmE52Q6nPI7te+a+8Zi4INiCDpYWtW/NJ3U8Z9yjNJ3U8Z9ygTDkhhg2cb4NmVx5eU2ZHMoNi9mvIzMc19WPbXuzuSkEcMcbZ2dAt5BJIjllXJ0WD5kWxboA5RmOlOM0ndTxn3KM0ndTxn3Ki2hS7NjjWV0DAtG1xncp5vERlsgJyi5AuftNZtsSHeNIVJYm+ruQDmVzlXNZQWRSQAA2UXvW+dZGVlyoMwI886XFu5WeaTup4z7lVEHFcn8PJfMhF+OV3S9ySdFYC5zMCeNiRwrGLk5h1BAVtQwJMshJDlmNzmu2sj2JuRmNiL0wzSd1PGfcozSd1PGfcorQ+yoS4cp0gb3BI1so1ANmHk00NxdQbXrTBsCBEZFV8rZbjeSGxTRSrFsyEAAdEjgKm5pO6njPuUZpO6njPuUREGwsPmz7sEhg4uWYBhchgpOUG5J0HEk8dayl2NAyBDGMoCqACy2CAqoBBuBlZl46hiDcGpOaTup4z7lGaTup4z7lFaoIFLNceZICvoIiVb+xiPtrGbZMLBsyXzMWJzNfMcvSDXupG7SxBFsota1bI1kBY5U6Rv5500C9z+7WeaTup4z7lEQ4tgYdTcRC9gNSzWy5baMSB+7T15FvwFYHk5hToYVIyhcpLFMoy6ZCcv9mnVrkW/AVPzSd1PGfcozSd1PGfcorV8GRXDZdQm70ZgMliACt7GwJAJFxc241FOwIS8jsCxcrbpMu7CqigLZuibxA5hY9XAVPzSd1PGfcozSd1PGfcoiGNgYayruUstgARfQFWAN+Osacb+bWM/J/DuwYo1xfQSOFN1ZNUDZSbSNra+vGp2aTup4z7lGaTup4z7lFLdoYVYkgRBZRiUOpLG7MWJJYkkkkm5PXTilG2WfyF1UDnEfBies9WUU3ogooooCluO/icN6pfyrTKluO/icN6pfyrQMqKT7Y5QJh3KujFRHvCwK6CzmwQkMx8keHC9zYVFj5WxkoGQqWDE3ePoWErC/SvquHY8NLre2tirFRVfblUinK8brJe2QFWJHkyW0NsqrMrE9XDiQD6OVUXSBRwQWAtlbNuxmexB+ShD+kHS9Cj+ikEfKdSocxME3ckjHMhKCGxIIzcSHQjh52tq2wcolaZYMjZ2jMmjIw0LDKGViGPk2/p6bCkja+A3zQAqrRrKJHzAHRFYqBfr3m7PqQ0jw+DxxjmGsUjgpH0lWKHUsrqqMxfLZQNEzX6Q4kTF5XRFwipJe9jcBMpyxtqHsb3lC2te49IBMLytjdkXdsGbjdo8qXAK9PNlYnMBYHQ6UEGXC7SsWRhrkJjka7ZkRpj5RXCorTFYSoQ9Fb6XvWzB4LFljmOJVJMhbPMmdd1mZiMjkRtMzIuSPoKsZN1Y2qdiOUP/AC8eIRNHdo8rHXPd40UEG3SmVE/n6uFaMLypvus6X3pCjKQACgQTMWZrAJJLktxvG3E2FBBjwWPsoO9LxBHVhMojfKgd4yM2aR3lLReUGVUAYHMNd+M2djVvHBI9twqmaSTeEzOcrOsbGy5QobqADMArHgy2Pt3eQl3VsyIjPkG9zZh8lIszXup6Fsw001qTjdrpGyKQempfqUqq2HmsQzNdx0QL8euwIQdh4fF72Z8Q1lK2hXNnyhmcjOg0zIgjBIY5iWN+Fl8mz9pAL5cM2fM7KbBksqmNVIGRjvZmDagbmPTW1Sl5YIVVt04BBJ6cd11UAZc1yTnU+gXPCxOMfLSJlBEUlzG8jA5Vy5DIoBzEas0LADj0l042g04/CY1vKRiQM2byZnCiNSY4lU2LLmEZmlLDMcwABasZcJtBpLPI+7d2JMWRTGBkVFW8gKr0Xe9nJzjMulqfQbQaWB5IlG8AcKrEMC6XAGZCQQSBwP8AUUmw3K7MHfKN2pzrbVnw7hUifj0TJKzEHhljPXQa/g7HujiSUjMnQ3RMbRvPNmbM+8OfcIABYKCCRZuqyiBlCLG4yLo28DSuw+uXBB46nNSzZu395KEK2D2y9JCVO7zlWAYnQq4zAWvYcb2k47baRxNKUmKq+QjdOGJvluqMoLLc+cNLa3trVEDaoxZaYxLJmUDcEOgjIIUOShYF5LtIQHGTyaai5JVwpi2kCK2IO5ALkyRhd47iVonGdmJESJlF2A5wbt2OJuVEaMc62jFhvA6spJaFTwPAHEr68p9F9Q5XxXsY5RoS1wAQQzJly3zM3kzooJ9GhtAphwm0ygV2cCRmLsjIHj6MYHGUhFLtMeizAbuPoWLKd2Bjxs4aaKR41fMY966lGUujQuqICQpjiswOUnnD6aAF9s7bImcBY3CEOc7WX93IYiCh6Q1XrHXWram3xCZLxMyxhtQyi7LC2IygEi3QQi50v7aBjs2B0iRJH3jqLFyLFvSdeNuvr41JpBByoV2CLExYlltnj89d50R0rsPIt0gLC47Gy625WoFDNE48nnIBVmF42mACA5m6C8VBF2A1N7UpY6Kr3xti1OVsoUkklQVKxmbKVLZh0QASRYMwXje0ttrtkVt0wbfbpk0duBPRsbHgP63oG1FVxdo4qTcshihWSaWJklhMrjdGXXMmICglYbW11N79VaJcfj1YqGw8rb4xhVw7JdVQSG7NiSFvmUZrG2pytwoUcbc4Q/4iL8TTKlu3P7H/ABEf4mmVEFFFFAUq2kG5zhspANpeIv8AJXqBFNaW47+Jw3ql/KtBt5k283l48+UJcxnRQWOnT08837dK95mbAWhsBYDdcAeIHT0FTKKCNun7Y9f+mfR/f9A9lahgmzq4MYKhgAEIHTKljbPa90GvpPaanUUEVIGAsDEAL6CMga8fl0JA40BiFuFoyLdXf7KlUUESXDM3Ex9eu7NxcWJBz6G2lYQYEoqKu6AQWXyR6ItbTp6X66nUUEZYXAABiAFrDdmwtqLDPpWuVMq3ZoVVTe5jsFJPG5ewN249pqbSblfHI2EdYY95IWisl8oPlUJu3yQACSeoA0ElpREHvJAioM8nRyhAbnO3lOiLKdT2GtmIJUBneEAMACyHRnIRQCX4ksFHbe1UuDY2KTnzZN4wkEy5hYYydIYygsTpCkoYhb65UF+ic2/m05EYl57IrSbxsoCm8aDIozNmjzO+bN0ADDoEFiS0tQ2d0w/krhSo8mbAMbmwz6X66MRgM6FDugpVk0jIyqwsQDn6OnZWGDw04w0aGUCcKoZ2G9F+scVzm2mbS/G3VS3lVh5XghhO8kV5AuIMChWaMK75QpY5Vd1jQ6kZWa9r3AT9mTxyXbDy4dwnkyYhmClelkuslgRmvb01LGHbX91qAp8mdVF7L5/AXOnpNUjDNjTmMZxDPh8igB13MhgBkkS5tndnY4e9h5mbS1bmnxiuro07O8sarFNaNZhu5DLJlteKNTKlxpbm44swzQpcUw7A3G6Bta4iINh1Xz8PRWZSTvR/dn36qG0lxqPeAzvuoyjs11EkjyIDIkdyjqqPLILLcGNF1By1DmXFsxgjlxm8Ebvm0QJLMQkOdmZiI0EUkhUksc/AaJQpeFw7DQboAcLRnTW/f7QD9lBw7Xv5K/buzfU345+3WjHQysoEUqxtfVmj3lxbu5ltrY1JW9hfU9fVf7KqI0mHZgQTGQeI3Z1ubn5fbWvGYJpUdHMZV1Kt0DchgVOufjYkVOooIq4dha26FhYWjIsOwdPQeijm7cbxXtl/dnzezz+HoqVRQRThmOp3VyLHyR1F728/t1rLdyd6Pjf92ePb59SKKCPu5O9H2/uzxPX5/pPto3cnej+7Pv1IooFG2FfyF2UjnEfBSDxPXmNN6W7c4Q/4iL8TTKgKKKKApbjv4nDeqX8q0ypbjf4nDeqX8q0DKivbUWoPKK9tRag8or21FqDy9Y5xwuL1X+UnJ6TETxSoygRRsMjXyytvYZAjgA3S0Lag3BymzC4pVtXkY80cziPDpiZhigzC5Np4XijUy7sMwBKEggW1tewvFXcmvCw7R/8AvCqTjeSGJczuZUkknGHL3NlZoXmZolVkdUjCyR5bq1yhLC5JrKLkfPbRxCoXDqIY3EkZEErSEO7w5z0WFsuUXJ0AtQpc1cHgQbdhvQXHaPbSPZvJsRPiimWDfTiRWgVFbII41ytmQj94sjW/vXvqaWbT5J6mcJFvBPPMzhfKPFJh5ogmbLcnNIhyk209Aqi3s4AuSAO2+ntoMgHEgdfHq7aoezeS0whjcYbC5c0chwmdhFIViZN677n95mdWIKMPJrrcAiTDyREMczyJE5GDWOOyXMUiHEuwjuLogGIRVsb2S1hYVClxhiVFsgVVuTYAAXYlmOnWWYknrJNBhXMHIXOBlDWFwrEErfiASo067DsqiYTklKYV/wCWwgRiGOGDsIid1kE7Hc9KTMQSCnUDcsBXsvIzFv0jJGpaOPMoZyBJhEXmwDZR0BNvJGNrnojtoUv161xxKCxUAFiCxA1YgBQT2nKoHqAqnHknijOZjKms4xWQFv3yPkUZreZzS0ZFvO1qdyU2BLh5WaSOEFolRpEYs88iOzb5wY1sW3hNszWtbhQo0xe3oIt5vHy7qSOJrqfPmyZLadIHeDUaCzdhrMbYi3xgzHOGKHQ5c4RZiubhfduGt2X7KS8puSb4qcuHCo2HZSLm/OFEiQyWtayjEyn1qnZp5juTU0mCSPOq4oy76SQXsrzZkmyG1+jFNIiXHBUobGJ5U4bcpOJLxSI8isFJ8nF57kcQq3Fz6RW/EbfgQ4hS92wyo8qqCxUSAlAAPOZsugGuo7aXbG5L7t8QJAphIeKBAPMgmYyyg3GhZ3y24ZYUpdsnkhOjYczPG5PTxjWN5ZIWD4fLp5qm3H5sdtDZdaK0Y3FpEuaRsq3texOv2eon7K0/CkfWJAO0wygD0lilgPTwoibRXtqLVR5RXtqLUCzbnCH/ABEX4mmVLduDSH/ERfiaZUBRRRQFRcds6KbLvY1fLcrmF7E6G32VKooFnxewvzEfho+L2F+Yj8NM6KBZ8XsL8xH4aPi9hfmI/DTOigWfF7C/MR+Gj4vYX5iPw0zooFnxewvzEfho+L2F+Yj9lM6KBZ8XsL8xH4aPi9hfmI/DTOigWfF7C/MR+Gj4vYX5iP2UzooFnxewvzEfso+L2F+Yj9lM6KBZ8XsL8xH7KPi9hfmI/DTOigWfF7C/MR+Gj4vYX5iPw0zooFnxewvzEfho+L2F+Yj8NM6KBZ8XsL8xH4aPi9hfmI/DTOigrO3uS0DRgrBGQrqzLkBzqCMw1IA6JJqv4LY0UuIj8hBlNju0jCgAc3ckkm5sGb02lXSuisL6HUGsREo1AF+2w7APwAH2CpQqmO5KKd8UjUAm6r1nKq5cpv0QWzX7cvprCbk9FIJAYVIjkyrljVw5GZummmZcropGnSUnTjVxootqPFydZc0nNVuzaxDJlUc2XzSb28suXr69CDevU5Otkc7kAhegCqdK8rAnhqwiykXtra+t6u9FEU/C7Ayywtu75HRwwRUFryZi3yswBjHp4242uFFFAUUUVQUUUUBRRRQFFFFAUUUUBRRRQFFFFAUUUUBRRRQFFFFAUUUUBRRRQFFFFAUUUUBRRRQFFFFAUUUUBRRRQf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2" descr="data:image/jpeg;base64,/9j/4AAQSkZJRgABAQAAAQABAAD/2wCEAAkGBxQTEhUUExQVFhQWFxwXGBgYGB4WGxUXFx0cFx0XHRgdHiogGR0lHBQXITEhJyktLi4uFyEzODMsNygtLisBCgoKDg0OFxAQGiwkHxwsLCwsLCwuLCwsLCwsLCssLCwsLCwrLCwsLCwsLCwsLCwsLCwsLCwsLCwsLCwsLCwsLP/AABEIAMIBAwMBIgACEQEDEQH/xAAcAAACAgMBAQAAAAAAAAAAAAAABQQGAgMHAQj/xABMEAACAQIDAwcGCwUGBQUBAAABAgMAEQQSIQUTMQYUIkFRUpIjMmFxkdIVFkJTVHKBk7Gy0wczNIKhQ2J0g6LBFyRjwvBEs9Hh8YT/xAAYAQEBAQEBAAAAAAAAAAAAAAAAAQIDBP/EACIRAQACAQQCAwEBAAAAAAAAAAABERICITFBE1EDImFxUv/aAAwDAQACEQMRAD8A7RUXaW0ocOm8nlSJL2zOwUXPAXPXoalUo5UYWOSELJhTilzg7oZDqL9K0jqptft661DkVYr9pOzI+OLQ/UV5PyqaW/8AF/Zl7LJK3qib8DY/0qThMLhY+GyjH6sNCx9qO1ThtvDp/YTp/wDxTfisZFbxZyRYP2kYV/MixrfVwsjfgKY4blWr+bhcd/NhmT81q8+MWF63y/XieP8AMorEcp8De3OsMD2GVVPsJpimf4Zw7SZv/Tzj6wjH4yVNjkvxBX0G3+xNK4dpQv5k0bfVlB/A1A2/ynw+EA3js0jeZFGzPJIeoKgPbpc2FMEylZb1X25ZYY4jm0ReeYecIU3ip9d/MXh1mq78HY7aGuJZsHhT/wCnjcmaRf8AqSHzQe6O2xHXW+TbuzdmoIIiA17CGC8kjN6bX6X1jVwXJccbjt2ubdyP2hAGI+zMCfsvVSxX7VMDGxWRcSjDirQMpH2HWoOI2ztKdS8UaYCADMZsSQzhQL5t1ay/ze2qBDsebauKISeeaKPR8RNoPTu4+CX6kvfrNuAmCxPt1nYn7Rdn4l8iTZH6llUx5vqk6E+i96sM+OK8IpG+rk/3cVyzbn7L8EsRZZ3w+UavKyuh9LXsR9hA14VUdlco8fhZGgweI5yiKWtkaRAii5YBwGRQOw5deumNcl3w7hiOUgTzsNjP5Yd5+RjUY8ucKPOGIT6+Gmj/AKsgH9a5rsj9pc0o8pi8NC//AFMLIUPqkSU/1AqW3LjFg6Y/ZLDjqJY9NeGYgHh29nbTGF3XkftCwJNhKhPZvYVPsaUGp8PKmFhcLKfqpvP/AGy1c7+OU7jpvgJfqlCP9U9/6Ug2lyswmpfCbPmfQBVgIZv8wBl/rSoN3ZvjLB1jEL9bDTge0x2pNN+07Z4kEaSPK2lzGhZVvp0nNlX7Tp11x6KKXFyP0Uw0KEK+GSWSHMCL2LFHXUdoHqHGrRstY4AUw29gubkQ46CS57SJVJPDrFMYV1KHlThG83EQk9gkQkexqmJtWI+awPqIP4GuYPtLFgEg4yQf34MLMP8AQUJ9tRY8ZO5s+Dhk0v5TAhOz5YxDqDrw4+yrjDNy65z9PT7K8O0U9Psrkb7QMfHZkAA4mKQxn2CP/upfNy6wSnLJDjYz/cnew8Mw/CrjpPs7Udpp6fZXnwrH6fZXIYuXWz7aYnFqew7xz/qzVGm5dRX8lLtGT0LDAR/qjzUx0H2dH23+0PC4Q2nTEIOpt1mQ+pwSL+jjSz/jJszvT/dH/wCa59tblrjMhK4Z918o4qEBSOzTKK53tHFLK2ZYY4ieIizZWPoVmOX1DSueqI6b0x7fUeyOW+CxI8jLnPWtrOPWhsw9lMTtyL+97P8A7r5ZxGxcbGiStDMFAurWJKDj1dJPttWyHlPjWAUYuUdWslvax4esmrt3CTE9S+pcLtaORgi5rm/EWGmtT64H+x55W2jGZ8VIzhZLROXcOMh6Qe5Q2vfSu+VJroFFFFQFJeVm3ocFCJZywQyKl1UtYsCQSBrbo9V6dVUf2o4dXwNmOGAEin/mSVjbRujmBBVtdCDfSrHJKXsrb0GJXNBMkg68rAketeK/aKnb6vm6ZMGHJWSTCzJwMbjFxn6kiEOpPpJqXsn9pONw5s0gnQdUo1t6HFm9t67R8kdufj9Pobf+mo2P2hHGjSTOqIvFnIAHtrlX/GKPdn/lpN7bQZwUv9bzrfy1z7bvKfEYqQSTvex6K28mnqQ3H2m57TSfkjoj457dT21ykGKU7iPD4fDcDjMVGozeiGJhdz/5oaU7HfCAbvZ2z2x0l+liZlCIG7QTbL9Xo/bVe2ArSkS8wfGvwzzT3TT5ITLaw7CTarxHtHbJUCPCYWFRoAz3AHqVtPZUibamKbMHyInlOfF4kxqRYwYVmRLdhYnX2H105w/JbBYNWljz4cKt2cTyLZR1kljVbnn291c0H1bf916r21sDtfEDJi1meIG+WMw2uOBIXU29N6szEdJV9stp7c59KUbFSx4BWGjnPLOw4ZI1XMzG4sCCF0J1sKtWw8Jjwix4QthsKo0OKjiaRr/KEUaKQesl2uapOA2VzdicuPQnQlEkiNuzeKnD1GtuJxuFYASc7BPU2NAP2h204ddZv21XpK5V4tsPiMiT8+xZ65Yt5ze40yKH3av12yacT1VpSWXC4ZzNJhkZ9TGzb6bEPrfeKrEMNdAxyDrS5qANl4Q23YlIvqM2Emv9uYH+vbTFcKgW5UhVHFsNF0QOvMrm1S1Jsbtm4aadI55ZAFjE0jSbqO2pESqFBv1krrwTjSLD7RlQdGaVFHUshA17FzC+vZ66Z7UxDTyqcNvJhGB0xG1lJNxoFuLca3wcnmAV5DduLZg1gOoAOqj7b2HVWVJWxEhUvrYmzPfMxuLHQt19tvtFYRThBwjY6G5uSOu1xp1WNu2rCmFiZulIxA+SwR1v2kR4pWvWWIweCt+9jikB0YJKtiO0NNIppS2XYFt3EZMoLSkmNdy7ebxIdrKePBQ/ptTTyCwq2IxQlkYFhHDFEVUcLGVlClh1hbn0HjULGbRdJDK82HxjFcgZ2JyrwtubqD6rEdfbUmPaHPZlVpIoYltpKS28I7wWwy31CAqg9NEaeSuwExTtJJMkEC3uc8ayG2tgbCwHWxFuwHqtgwuFcGPCJisVbQscTJHCvrkLAN6lBppHsDCgCfEMJ8q3DyFd0ijuxraNV07DVO25iocc+WGODD4ZD08Q6Khb0A2B9SjU9dhW6qGbsubYPOsTucOI2I/eOgYxR/5jkvJbvaXPAdddP2JyUwuGjCCKORvlO6Asx+29h6BVRwU+HCCPZ+ElxBGhmu0KMR1tJcEnU6aeit3xfmytJjMY0MVulHFLJlA7C8jH2Wq6YpNU2sW1NvYHCdFigccI4tWv2ZV0H22qu7X5Y4sgGNBhI281p+lI4OnQhALXuewjhrS7ZGzt5JfZqvh4QbNiJLMX6iI1YX+249Nqsmz+S6wOZEmkMjcZJFjkY/zMuYcO2r9p4TaFXh5J4rGsJJ3lC9+fzyP7kINox6z9lXPYXJfD4SxjRWk+cfVvs6l+wCtrpifkzx/zQE/lkFeK+JHF4G/kdP8AvatRoiEnVMm+8PYPsP8A9Ck+1uT2GxFzJCMx+WvQbxKbn7b1i+IxI/soG/zWX+m6P417z2brgH8soP5gtamp5Zi44Yfs+5HDDbSiljlZkCyDI666oRfMAAfYK7FXN+RmOdsWitBKgs3SZoyuinuuT/SukV5/kiInZ10zMxuKKKKwoqs/tB2PFisKIps2TeK3ROU3Aa2tvTVmqBtLaBjaNVieVpM1gpQWCC5JLso6xSORyqHkHs9f7Et9aRz/AEDWrXtTkFgpR0FMLDgYzp9qtcH+h9NdT+EZvoU33kH6tHwjN9Cm+8g/Vrrnp/yzjq9uH43kkY0KvhYp16pcMdzOvpMTEo/qFVdJHwjlsNiGUjzlYbpx12khfRtOzMPVX0x8IzfQpvvIP1a8O0JfoUvjg/VrEzHTUX24fsn9oWHey42CK/ziorqfWhuR9l6ueAgwUq54I8OVPXGqj25eBq+8/l+gy+OD9WgbQm+hS+OD9WtR8lcpOi+FKbZ8R+cX6s0qflcUDBqOEkw/znb8xNXb4Rm+hTfeQfq0fCM30Kb7yD9WteWPTOE+1IOHfqxMw+6P4xE148clrb8t9eND+AWrx8IzfQpvvIP1aPhGb6FN95B+rU8v4YS4vyp2nBCcjLhMRMTYRDC5mueALCTo8R1E+g0twfImSdt9OkMKk3GHS6adVyoOU+0+qu88/l+gy+OD9WvfhGb6FN95B+rWcomd4bqY4cji5N7sWiQRj+5iWP8ASSFqwbY8w1Ekp9F4W/ARn+tdf+EZvoU3jg/Vo+EZvoU33kH6tXOPSVLjLYDE9YLD0gj8uKI/pQJMTHa0T6C3RkcafVMLg+2uzfCM30Kbxwfq0fCM30Kb7yD9WplBTjEu23H7zDYhv8mNx/VEpNtOfBTavG8Dd7mpX2hXKn12r6A+EJvoU3jg/Vo+EZvoU33kH6tSddrEU+WMdMoGRMRnjve3SUEjhdWA19tTuT+1cHEbzwiRhwYnOB6lPR9oFfTHP5voM3jg/Vo59L9Bl8cH6tZiaau3GMR+0DDBPJZmfgEIEYB9LNYKPVel8csM7CXH4uB7G6wI43aeux6Z/wDNRXd+fy/QZfHB+rRz+X6DL44P1a35J7YxjpyKTlngkFt8thoAqsbegWW1RpP2gYQcGdvUh/3tXZufy/QZfHB+rRz+X6DL44P1avl1GEOLDlwjeZh8Q3qUf7Ma8PKnEN5mBk/nfJ/212v4Rm+hTfeQfq0fCM30Kbxwfq08sphDinwvtBvNwsSfXlB/AivN5tNvlYRPEf8A5rtnwjN9Cm8cH6tHwjN9Cm+8g/Vp5P6Yub/s8hxYx8ZmxCOmV7oqAXOU2N7XrrtKPhZ1ZA+FlQO4TMWhIUtwuFkJt6hTesapuWoihRRRUBS3HfxOG9Uv5VplSraRbnOGygE2l4m3yV6wDQNaK0ZpO6njPuUZpO6njPuUG+itGaTup4z7lGaTup4z7lBvorRmk7qeM+5Rmk7qeM+5Qb6Kjh5DwWPxn3K9zSd1PGfcoKdy0bECV8Ph5JFfGQho2X+xOFzNKwPVnVoU06zftrF9pCYR4h5miwmLmC5szRAQxRtkXPcbrezZznFsylFvqKuV5O5H4z7leAPbLu48trWzm1uy2ThUW3PsfJewgTE4nC85fdLFiGDOFwzZzHKZAzIJCbAMekjZeqmvJbbiCUnEYqMlsNhVGeTLmkMmJVgFcKd5fKjdFSWXUAiwtoMncj0/vnT/AEViUbNm3cWYaZsxuB2X3d6FqjydxQRsOIsQ0jTyzCaBpDLlCmQmVQSWhysiKRcJ07WzEVL5YvMssawswOMjbCAgnycmZXWVepSsJxTE8TkQdlWJI2BLCOIFuJDEFvWd3rWZMncj8Z9yhbn+Lx++wE2JnmeIJDHAh3rQ3xEYO9YMGBZjIxSx64DUnFSwriJnixrRpFgoHgk5wZUa8uKJuruRiASiKeLWsFKm1XYB+GSO17+eeJ1v5naTWLxsSCY4iV4EsSV9R3elC1O2WpmxszzRYYMJYLCWVt9EThsO5WNMtvOYi9xcg3FM+WeIliaJoWYNOHwagahZprNFMR1ZN3Ib9jH0U9eAlg5ihLDgxN2HqO7uK2EydyPxn3KpbneIlklwqkvmGHfDYJjLI0ayzJiIxOZGsbhhHGmaxPSkHWay5TSJDFCqrg0DLiGsuKbDwhwIlVllsCZBn0UZevUV0BkYgqY4ip4gsSDfU3G71ryKFlACxQqBqAGsAfQBHpULGyJi8ELnPdo0Y7xcj3Kg9Nfkt2jqNS60ZpO6njPuUZpO6njPuVUb6K0ZpO6njPuUZpO6njPuUG+itGaTup4z7lGaTup4z7lBvorRmk7qeM+5Rmk7qeM+5QRNucIf8RF+JplSjbDP5C6qBziPgxJ4nqyim9AUUUUBS3HfxOG9Uv5VplS3HfxOG9Uv5VoGVFFFAUUUUBVa5dKxjhVllbDNMBihErO5hCsQuVAXKNII1bKPNJ6iastFBQ0w8kbYXmfOMHhZBO7QbmMBSl5AzBkZohIT5txYWACm9J9j8q8cMJztneeGJMPLLngEBlMgZJoY2KrnyExSK4843FyGAHU3UEEHgRY+kGoR2PDuY4Mg3UW7yJc2XclWj67mxReN721vUW1Nw+L2rv0imZ1jbdCSWKFWaKSZJDlUMhUxq+QM5zEZFvozGow2ttKDDQyF2nkxEs2FEcsccZjlLumHlARFJS0WZgb6PcaCuk1HxGCR3jd1BaJi0ZN+izKUJtwvlYjXtoW5niNv7RV8UkM0k7xPMmXmwCxhAu7cSBLO7OcuS5sGJsLXqdtDlJtOCV2bDFwJmUQoHkRk5vG6qkywZiTIW6RUDMSCQBV/wmDSPPkXLndpG46u3Fte21b6LblWI2/tIRARyYnpTyqZpcJrEi5d0MiYY5wwzkkJqVC5kvXQtpYuVMHJLEhknEBdEKlS8gS4BTiNfk8eqmdFEtzvE7anEcIGJxrREyGTEDA2lMiqmSBYjDYKzM5zlPkZb8TUrYe0MbLKIsVLPh5TGiiOPDB0YtCGeczGNkVhKzLlzZQYwCDmq9XooW5fi9s7SiwsZMuIaR455A3NRIzTROqRYYqkVo0cZnLMLnqYVKj5S41cVis4nbDqsuQLhnbdkCPcsMsIJzF2v0pPSEAJro1FC3M8RtDa0QMYaeaR1wxB3EeZDIkzTLGwjWIFWSP95oAeskV5gtu7TMV5lkjjZsOsk4izSwBsNFJKUwwiOYGUsC+uUuejYadNooW5cOVOOiZRMZ8rbgoThSWaHncokdwkdkc4VYyV0IvoA1R05Y7SlhxHNkeRhCzLI0OVYGjlxAdcpQF5SiwKsZB7TwN+s3rFEAvYAXJJsLXJ1J9Z7aLalbG2tjX2nJHNmjgUuqxbhirqACkomEeVb2JJMhuWy5QRervRRVQUUUUQUUUUC3bnCH/ERfiaZUt25wh/xEX4mmVAUUUUBSraUYbEYYG/CXgSvyV6waa0tx38ThvVL+VaCFtXbOHw4lMrTDdbsGzuS7TEhEQZ7sxI9AHG9rkSudw55ELuojKoXaUqhkcX3QJfVwuUkW+WvXcBPtvkpLNLNMsyh2eAwhhdYRGY945X5TsqOo7AxFxnas8VyRzTLqjYcRhDHJmPSLtJK5ykb0ylhmzEAlbkNwqLsbYTEwySyxK754mykGVrnoq5KjNcqN4ATwvcdVSJljQqGkKlzlUNMwLnsUFtT6BSjZfJ1lIaYx5gZWvEGVnknJLyNITmGjEBRw7dABJwWyHTEO7FJIzlymTM8qKii0YZri28zSZr36VraAijZHtHCNcrikNjY2xN7Egmx6emisf5T2VJlMSmzS5TlLWMzA5RqWsW4AddVVuTcjusIEQWOKRpJGjzA4jGMzPJEDpmjUOBfQCcdhFZS8infoO8W7zSAsFO8aORlVRc6KVw2eAcdGv6KhS05Y82TeHNp0d81+lmI0zX1CPb6p7DQRF84eDH983BDZj53BSQCeq+tV1uSEu9LjEuFJkY3LNI2cRoiiU3MYCRMCV18tJlymxGg8k5o41hj3LQ7qDDsGzKd0JA2IsLWvIGa+vyVoUtIWPNk3hz2zZd82bL3rZr29Nbeajtf7x/epLsPYLxTb2UxMwWQZlzZneVwzSOT1lURQPkgWBtoLDVGjmo7X+8f3qOajtf7x/erfRREPFQBUdgXuFJHlH4gE96tpwi9r/eP71GP/dSfUb8DW80Gjmo7X+8f3qOajtf7x/erfRQaOajtf7x/eo5qO1/vH96t9FAox+OhhkCSNIt4ZZy5kbKscBjDljmuD5ZbadR9F9OD2vh5FiZWlCywjEXaRlEcTWytIS9kzXsB15W7ptht/k+2ImSTOAscMihCNHlZkdGY28xWiVrDiVXssYLckXEWHQSKxTWW+aMSMEEaWKdJVjUEKoIPA5s1yYuxxz2DfLDvDmaMSDyxsQxIQDp3Ytkci19EPoqViVjjUtJIUUcWaZlAvoNS1qQ4bkqQ5D7jdB4XXJGVcLhghjhUknIgljL8T57DrvU6bYrb6N1KyRqGBWdnlKFrBnQEkElAVsbWzNbzmBonsYg2Uy2a2YgzMCF71s17emoEO04cuaUyYcALm38pjs7X6GsmpGU6jonqJsbJn5ITta8kKsGBMgVmZ7ypM7sCQCWEMSBToqgrqulT8NyUChlLZ97i0xErOSzOIguRb9paKMkaL0nAFrCobG2IlhSIzGRzHlDBlkd8wPm5crHOWJAAFySQBe9ELIYw7l473uHmN1IuSpIcrmAU3sTax7K07agZpMJZS0aT55ALaBYpMjEdaiQxnTUEKeqk+zNiSFJZlADTSSPDHKGTcRznM5sozCVycxvqtwunSJB+skJCETXEn7sic2k+qc/S+yhZIS+7E15B8gTnNpr5ue/Cq5guR0kTg54pggjKGUNo0Sg3KqQCWmzzZiTZpCQtxepi7GkgKSRhZJt3Iim2Vd/iH3ss73OiAqthqQLqONBskmWWLCzKJFzzRHK7lipuQVIzEEggjTsqxUkxOCEMOFiUkiOWFbni1tMx9JOp9dO6oKKKKIKV7SkC4nDEmwtL+VaaUtxv8ThvVL+VaCZztO8KOdp3hSPA8pDMMOsYG8lVi10fIhEbNbNYBumFBAa9r1Gl5TTRwb6VIjfEmAKhYG0UrpLIS3UIoZJLeii0svO07wo52neFItgcpziZt3kCi+Isb3ukTQGJx1WeLFK/wBoqXtLlNh4b9IyMoYssI3rIIyocsAdLGRBbj0hpQoy52neFHO07wpU/KmEXuJbrfOMhvEQWUBteJMbWte9r8Na14TlIDvFcB5I2iQrDdrtLcLq+UXJButzltYsTwhRwcYg+UP/AN0r3nad4VHTFiWGORQQrtGwDCxF3XQjtqLtbbZhTGMEDHDYffKL+eSsjBfRcxW+2qGXO07wo52neFViHlezSToN05jeRSEYlod3NuVEo4DOLsDccNARc1YtobVih/eSKGtcJe7v1dFB0mN9LAcahTbztO8KOdp3hSwcpYrxjJL5RynmjybCXm9n6XznRuL8L8NajfHTDbpZTvQGVWVClnZZFLKwW+oIVgANSRYAkgEUa4/FJupOkPMb8DW84tO8KhzbQEgnRVeyIwLlbIWC3Kg8SRmF9LXuL3BA0LyiTezIwIEIJJW8hspVbFFW4JLdEDNex4cKoZ87TvCjnad4VAHKKC18zgZGc3ikGUIGLBrr0XARjkPS04VlFyggZlUM2ZlZ7GNwQELBs116BBRtGsdOFBN52neFHO07wqBDyigYooZw0jZVVopFa4APSVkBQWdTdrA3rf8AC8W7MgYlQEOiMzHeAMoCAZmJDLoBfWiJHO07wo52neFL5uUMQLAEllOuZWjXQMzWkZcpKiN766FbGx0rVHyqw5TMTIOgj6QzEESLvBkO7Bk6IYmwuApJAsbFNBjE7w0/8/3r3nad4VBxONZD5NA7STBAC2QDyIkuWyt1R24cSK9m29Ejsjlw6qCwEcjLc5OgrhLO53qAKOkcw0oJvO07wo52neFL4OUuGdiolsQEY5lZLCXLluWUWvnXTqvravG5T4YAneMQED3EcjBgctgpC9NvKp0RcjONKFGPO07wo52neFRsRtmJOJc2j3pyRSSWSxIJyqbEgGwOpsbCtA5SQXIvKCADYwygnMFYKoyXZ7SIcg6WvCgYc7TvCjnad4VDi2/h2y2lU5hccRoMupuOiPKLxtxr1NvQFA4k6DC4OVtbo0nZfzY2P2W4kURp2ziFO4AIJ5xH+JpvSbH4tZY4HS+U4hB0lZCCrFSCrAMpBBFiOqnNAUUUUBS3G/xOG9Uv5VplSvaRPOcNlAJtLxNvkr12NBKg2fGixKq2EItHqTlGXJ269E21rVPseB1ytGCuaRra2zTBxIePyhK/iNSc0ndTxn3KM0ndTxn3KBZJyYwxZWCuhVMg3cskQyAIMpCOLi0UY/lFbOUOwo8VHle4YKyq6sylQ9swujAlTkUlSbEqp6hU/NJ3U8Z9yjNJ3U8Z9yilzcmcMfkN6fKydOzFruc/lDd2N2ueke2tuH2Dh0KFIwu7ChQGYDyefLdb2axlc3IOrX42NTM0ndTxn3KM0ndTxn3Kg1PAscaogsqtGAOwbxe2scXsmGVw7rdgANGZQwU5lV1BAkAYkgMCASe01jjcTlAEhhS5DDNLlvkYNpddeA9tb45nYAqIyDwIkJB+3JVRExGwMO4IMdiS5zKzK3lH3rdNSG1c5rXsDYjgK3LsuPcmE52Q6nPI7te+a+8Zi4INiCDpYWtW/NJ3U8Z9yjNJ3U8Z9ygTDkhhg2cb4NmVx5eU2ZHMoNi9mvIzMc19WPbXuzuSkEcMcbZ2dAt5BJIjllXJ0WD5kWxboA5RmOlOM0ndTxn3KM0ndTxn3Ki2hS7NjjWV0DAtG1xncp5vERlsgJyi5AuftNZtsSHeNIVJYm+ruQDmVzlXNZQWRSQAA2UXvW+dZGVlyoMwI886XFu5WeaTup4z7lVEHFcn8PJfMhF+OV3S9ySdFYC5zMCeNiRwrGLk5h1BAVtQwJMshJDlmNzmu2sj2JuRmNiL0wzSd1PGfcozSd1PGfcorQ+yoS4cp0gb3BI1so1ANmHk00NxdQbXrTBsCBEZFV8rZbjeSGxTRSrFsyEAAdEjgKm5pO6njPuUZpO6njPuUREGwsPmz7sEhg4uWYBhchgpOUG5J0HEk8dayl2NAyBDGMoCqACy2CAqoBBuBlZl46hiDcGpOaTup4z7lGaTup4z7lFaoIFLNceZICvoIiVb+xiPtrGbZMLBsyXzMWJzNfMcvSDXupG7SxBFsota1bI1kBY5U6Rv5500C9z+7WeaTup4z7lEQ4tgYdTcRC9gNSzWy5baMSB+7T15FvwFYHk5hToYVIyhcpLFMoy6ZCcv9mnVrkW/AVPzSd1PGfcozSd1PGfcorV8GRXDZdQm70ZgMliACt7GwJAJFxc241FOwIS8jsCxcrbpMu7CqigLZuibxA5hY9XAVPzSd1PGfcozSd1PGfcoiGNgYayruUstgARfQFWAN+Osacb+bWM/J/DuwYo1xfQSOFN1ZNUDZSbSNra+vGp2aTup4z7lGaTup4z7lFLdoYVYkgRBZRiUOpLG7MWJJYkkkkm5PXTilG2WfyF1UDnEfBies9WUU3ogooooCluO/icN6pfyrTKluO/icN6pfyrQMqKT7Y5QJh3KujFRHvCwK6CzmwQkMx8keHC9zYVFj5WxkoGQqWDE3ePoWErC/SvquHY8NLre2tirFRVfblUinK8brJe2QFWJHkyW0NsqrMrE9XDiQD6OVUXSBRwQWAtlbNuxmexB+ShD+kHS9Cj+ikEfKdSocxME3ckjHMhKCGxIIzcSHQjh52tq2wcolaZYMjZ2jMmjIw0LDKGViGPk2/p6bCkja+A3zQAqrRrKJHzAHRFYqBfr3m7PqQ0jw+DxxjmGsUjgpH0lWKHUsrqqMxfLZQNEzX6Q4kTF5XRFwipJe9jcBMpyxtqHsb3lC2te49IBMLytjdkXdsGbjdo8qXAK9PNlYnMBYHQ6UEGXC7SsWRhrkJjka7ZkRpj5RXCorTFYSoQ9Fb6XvWzB4LFljmOJVJMhbPMmdd1mZiMjkRtMzIuSPoKsZN1Y2qdiOUP/AC8eIRNHdo8rHXPd40UEG3SmVE/n6uFaMLypvus6X3pCjKQACgQTMWZrAJJLktxvG3E2FBBjwWPsoO9LxBHVhMojfKgd4yM2aR3lLReUGVUAYHMNd+M2djVvHBI9twqmaSTeEzOcrOsbGy5QobqADMArHgy2Pt3eQl3VsyIjPkG9zZh8lIszXup6Fsw001qTjdrpGyKQempfqUqq2HmsQzNdx0QL8euwIQdh4fF72Z8Q1lK2hXNnyhmcjOg0zIgjBIY5iWN+Fl8mz9pAL5cM2fM7KbBksqmNVIGRjvZmDagbmPTW1Sl5YIVVt04BBJ6cd11UAZc1yTnU+gXPCxOMfLSJlBEUlzG8jA5Vy5DIoBzEas0LADj0l042g04/CY1vKRiQM2byZnCiNSY4lU2LLmEZmlLDMcwABasZcJtBpLPI+7d2JMWRTGBkVFW8gKr0Xe9nJzjMulqfQbQaWB5IlG8AcKrEMC6XAGZCQQSBwP8AUUmw3K7MHfKN2pzrbVnw7hUifj0TJKzEHhljPXQa/g7HujiSUjMnQ3RMbRvPNmbM+8OfcIABYKCCRZuqyiBlCLG4yLo28DSuw+uXBB46nNSzZu395KEK2D2y9JCVO7zlWAYnQq4zAWvYcb2k47baRxNKUmKq+QjdOGJvluqMoLLc+cNLa3trVEDaoxZaYxLJmUDcEOgjIIUOShYF5LtIQHGTyaai5JVwpi2kCK2IO5ALkyRhd47iVonGdmJESJlF2A5wbt2OJuVEaMc62jFhvA6spJaFTwPAHEr68p9F9Q5XxXsY5RoS1wAQQzJly3zM3kzooJ9GhtAphwm0ygV2cCRmLsjIHj6MYHGUhFLtMeizAbuPoWLKd2Bjxs4aaKR41fMY966lGUujQuqICQpjiswOUnnD6aAF9s7bImcBY3CEOc7WX93IYiCh6Q1XrHXWram3xCZLxMyxhtQyi7LC2IygEi3QQi50v7aBjs2B0iRJH3jqLFyLFvSdeNuvr41JpBByoV2CLExYlltnj89d50R0rsPIt0gLC47Gy625WoFDNE48nnIBVmF42mACA5m6C8VBF2A1N7UpY6Kr3xti1OVsoUkklQVKxmbKVLZh0QASRYMwXje0ttrtkVt0wbfbpk0duBPRsbHgP63oG1FVxdo4qTcshihWSaWJklhMrjdGXXMmICglYbW11N79VaJcfj1YqGw8rb4xhVw7JdVQSG7NiSFvmUZrG2pytwoUcbc4Q/4iL8TTKlu3P7H/ABEf4mmVEFFFFAUq2kG5zhspANpeIv8AJXqBFNaW47+Jw3ql/KtBt5k283l48+UJcxnRQWOnT08837dK95mbAWhsBYDdcAeIHT0FTKKCNun7Y9f+mfR/f9A9lahgmzq4MYKhgAEIHTKljbPa90GvpPaanUUEVIGAsDEAL6CMga8fl0JA40BiFuFoyLdXf7KlUUESXDM3Ex9eu7NxcWJBz6G2lYQYEoqKu6AQWXyR6ItbTp6X66nUUEZYXAABiAFrDdmwtqLDPpWuVMq3ZoVVTe5jsFJPG5ewN249pqbSblfHI2EdYY95IWisl8oPlUJu3yQACSeoA0ElpREHvJAioM8nRyhAbnO3lOiLKdT2GtmIJUBneEAMACyHRnIRQCX4ksFHbe1UuDY2KTnzZN4wkEy5hYYydIYygsTpCkoYhb65UF+ic2/m05EYl57IrSbxsoCm8aDIozNmjzO+bN0ADDoEFiS0tQ2d0w/krhSo8mbAMbmwz6X66MRgM6FDugpVk0jIyqwsQDn6OnZWGDw04w0aGUCcKoZ2G9F+scVzm2mbS/G3VS3lVh5XghhO8kV5AuIMChWaMK75QpY5Vd1jQ6kZWa9r3AT9mTxyXbDy4dwnkyYhmClelkuslgRmvb01LGHbX91qAp8mdVF7L5/AXOnpNUjDNjTmMZxDPh8igB13MhgBkkS5tndnY4e9h5mbS1bmnxiuro07O8sarFNaNZhu5DLJlteKNTKlxpbm44swzQpcUw7A3G6Bta4iINh1Xz8PRWZSTvR/dn36qG0lxqPeAzvuoyjs11EkjyIDIkdyjqqPLILLcGNF1By1DmXFsxgjlxm8Ebvm0QJLMQkOdmZiI0EUkhUksc/AaJQpeFw7DQboAcLRnTW/f7QD9lBw7Xv5K/buzfU345+3WjHQysoEUqxtfVmj3lxbu5ltrY1JW9hfU9fVf7KqI0mHZgQTGQeI3Z1ubn5fbWvGYJpUdHMZV1Kt0DchgVOufjYkVOooIq4dha26FhYWjIsOwdPQeijm7cbxXtl/dnzezz+HoqVRQRThmOp3VyLHyR1F728/t1rLdyd6Pjf92ePb59SKKCPu5O9H2/uzxPX5/pPto3cnej+7Pv1IooFG2FfyF2UjnEfBSDxPXmNN6W7c4Q/4iL8TTKgKKKKApbjv4nDeqX8q0ypbjf4nDeqX8q0DKivbUWoPKK9tRag8or21FqDy9Y5xwuL1X+UnJ6TETxSoygRRsMjXyytvYZAjgA3S0Lag3BymzC4pVtXkY80cziPDpiZhigzC5Np4XijUy7sMwBKEggW1tewvFXcmvCw7R/8AvCqTjeSGJczuZUkknGHL3NlZoXmZolVkdUjCyR5bq1yhLC5JrKLkfPbRxCoXDqIY3EkZEErSEO7w5z0WFsuUXJ0AtQpc1cHgQbdhvQXHaPbSPZvJsRPiimWDfTiRWgVFbII41ytmQj94sjW/vXvqaWbT5J6mcJFvBPPMzhfKPFJh5ogmbLcnNIhyk209Aqi3s4AuSAO2+ntoMgHEgdfHq7aoezeS0whjcYbC5c0chwmdhFIViZN677n95mdWIKMPJrrcAiTDyREMczyJE5GDWOOyXMUiHEuwjuLogGIRVsb2S1hYVClxhiVFsgVVuTYAAXYlmOnWWYknrJNBhXMHIXOBlDWFwrEErfiASo067DsqiYTklKYV/wCWwgRiGOGDsIid1kE7Hc9KTMQSCnUDcsBXsvIzFv0jJGpaOPMoZyBJhEXmwDZR0BNvJGNrnojtoUv161xxKCxUAFiCxA1YgBQT2nKoHqAqnHknijOZjKms4xWQFv3yPkUZreZzS0ZFvO1qdyU2BLh5WaSOEFolRpEYs88iOzb5wY1sW3hNszWtbhQo0xe3oIt5vHy7qSOJrqfPmyZLadIHeDUaCzdhrMbYi3xgzHOGKHQ5c4RZiubhfduGt2X7KS8puSb4qcuHCo2HZSLm/OFEiQyWtayjEyn1qnZp5juTU0mCSPOq4oy76SQXsrzZkmyG1+jFNIiXHBUobGJ5U4bcpOJLxSI8isFJ8nF57kcQq3Fz6RW/EbfgQ4hS92wyo8qqCxUSAlAAPOZsugGuo7aXbG5L7t8QJAphIeKBAPMgmYyyg3GhZ3y24ZYUpdsnkhOjYczPG5PTxjWN5ZIWD4fLp5qm3H5sdtDZdaK0Y3FpEuaRsq3texOv2eon7K0/CkfWJAO0wygD0lilgPTwoibRXtqLVR5RXtqLUCzbnCH/ABEX4mmVLduDSH/ERfiaZUBRRRQFRcds6KbLvY1fLcrmF7E6G32VKooFnxewvzEfho+L2F+Yj8NM6KBZ8XsL8xH4aPi9hfmI/DTOigWfF7C/MR+Gj4vYX5iPw0zooFnxewvzEfho+L2F+Yj9lM6KBZ8XsL8xH4aPi9hfmI/DTOigWfF7C/MR+Gj4vYX5iP2UzooFnxewvzEfso+L2F+Yj9lM6KBZ8XsL8xH7KPi9hfmI/DTOigWfF7C/MR+Gj4vYX5iPw0zooFnxewvzEfho+L2F+Yj8NM6KBZ8XsL8xH4aPi9hfmI/DTOigrO3uS0DRgrBGQrqzLkBzqCMw1IA6JJqv4LY0UuIj8hBlNju0jCgAc3ckkm5sGb02lXSuisL6HUGsREo1AF+2w7APwAH2CpQqmO5KKd8UjUAm6r1nKq5cpv0QWzX7cvprCbk9FIJAYVIjkyrljVw5GZummmZcropGnSUnTjVxootqPFydZc0nNVuzaxDJlUc2XzSb28suXr69CDevU5Otkc7kAhegCqdK8rAnhqwiykXtra+t6u9FEU/C7Ayywtu75HRwwRUFryZi3yswBjHp4242uFFFAUUUVQUUUUBRRRQFFFFAUUUUBRRRQFFFFAUUUUBRRRQFFFFAUUUUBRRRQFFFFAUUUUBRRRQFFFFAUUUUBRRRQf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Picture 3" descr="C:\Users\Gulnaz\Desktop\slide_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0447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Gulnaz\Desktop\img000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48680"/>
            <a:ext cx="6280547" cy="566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5256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20688"/>
            <a:ext cx="84969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веб-сайттар жиынтығы десек болады, ал веб-сайттар өз кезегінде веб-парақшалар жиынтығы. 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клиент-сервер жүйесі бойынша жұмыс жасайтын болғандықтан клиет компьютерде браузер орналасуы керек </a:t>
            </a: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Веб-парақшалар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дегеніміз-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технологиясы бойынша жасалған құжат.</a:t>
            </a: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Веб-сервер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технологиясын жүзеге асыратын Интернет серверлері</a:t>
            </a:r>
          </a:p>
          <a:p>
            <a:r>
              <a:rPr lang="kk-KZ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Мультимедиялық объектілер</a:t>
            </a:r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графикалық суреттер, анимация</a:t>
            </a:r>
            <a:endParaRPr lang="ru-RU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011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8661" y="548680"/>
            <a:ext cx="63866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</a:t>
            </a:r>
            <a:r>
              <a:rPr lang="kk-KZ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стандарттары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543" y="1472010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  <a:hlinkClick r:id="rId2" tooltip="Annotea"/>
              </a:rPr>
              <a:t>Annotea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tooltip="CC/PP (страница отсутствует)"/>
              </a:rPr>
              <a:t>CC/PP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 tooltip="Compound Document Formats (страница отсутствует)"/>
              </a:rPr>
              <a:t>Compound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 tooltip="Compound Document Formats (страница отсутствует)"/>
              </a:rPr>
              <a:t>Document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 tooltip="Compound Document Formats (страница отсутствует)"/>
              </a:rPr>
              <a:t>Formats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5" tooltip="CSS"/>
              </a:rPr>
              <a:t>CSS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6" tooltip="Document Object Model"/>
              </a:rPr>
              <a:t>DOM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7" tooltip="HTML"/>
              </a:rPr>
              <a:t>HTML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8" tooltip="HTTP"/>
              </a:rPr>
              <a:t>HTTP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hlinkClick r:id="rId9" tooltip="InkML"/>
              </a:rPr>
              <a:t>InkML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hlinkClick r:id="rId10" tooltip="MathML"/>
              </a:rPr>
              <a:t>MathML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11" tooltip="Web Ontology Language"/>
              </a:rPr>
              <a:t>OWL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12" tooltip="PICS (страница отсутствует)"/>
              </a:rPr>
              <a:t>PICS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13" tooltip="PNG"/>
              </a:rPr>
              <a:t>PNG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14" tooltip="XHTML"/>
              </a:rPr>
              <a:t>XHTML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15" tooltip="XML"/>
              </a:rPr>
              <a:t>XML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hlinkClick r:id="rId16" tooltip="XML Base (страница отсутствует)"/>
              </a:rPr>
              <a:t>XML Base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hlinkClick r:id="rId17" tooltip="XML Binary Characterization (страница отсутствует)"/>
              </a:rPr>
              <a:t>XML Binary Characterization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hlinkClick r:id="rId18" tooltip="XML Encryption"/>
              </a:rPr>
              <a:t>XML Encryption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hlinkClick r:id="rId19" tooltip="XKMS"/>
              </a:rPr>
              <a:t>XML Key Management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hlinkClick r:id="rId20" tooltip="XQuery"/>
              </a:rPr>
              <a:t>XML Query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hlinkClick r:id="rId21" tooltip="XML Schema"/>
              </a:rPr>
              <a:t>XML Schema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hlinkClick r:id="rId22" tooltip="XML Signature (страница отсутствует)"/>
              </a:rPr>
              <a:t>XML Signature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  <a:hlinkClick r:id="rId23" tooltip="XPath"/>
              </a:rPr>
              <a:t>XPath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  <a:hlinkClick r:id="rId24" tooltip="XPointer"/>
              </a:rPr>
              <a:t>XPointer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hlinkClick r:id="rId25" tooltip="MXSL (страница отсутствует)"/>
              </a:rPr>
              <a:t>MXSL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6" tooltip="XSLT"/>
              </a:rPr>
              <a:t>XSLT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1455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Gulnaz\Desktop\stock-vector-concepts-for-it-business-technology-and-worldwide-web-vector-illustration-419006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4249688" cy="468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Gulnaz\Desktop\4219880-world-wide-web-concep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938768"/>
            <a:ext cx="3883140" cy="259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7920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64</TotalTime>
  <Words>189</Words>
  <Application>Microsoft Office PowerPoint</Application>
  <PresentationFormat>Экран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Gulnaz</dc:creator>
  <cp:lastModifiedBy>User</cp:lastModifiedBy>
  <cp:revision>9</cp:revision>
  <dcterms:created xsi:type="dcterms:W3CDTF">2014-10-23T17:26:38Z</dcterms:created>
  <dcterms:modified xsi:type="dcterms:W3CDTF">2014-11-11T18:00:02Z</dcterms:modified>
</cp:coreProperties>
</file>